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3004800" cy="9753600"/>
  <p:notesSz cx="6858000" cy="9144000"/>
  <p:embeddedFontLst>
    <p:embeddedFont>
      <p:font typeface="Bodoni" panose="020B0604020202020204" charset="0"/>
      <p:regular r:id="rId57"/>
      <p:bold r:id="rId58"/>
      <p:italic r:id="rId59"/>
      <p:boldItalic r:id="rId60"/>
    </p:embeddedFont>
    <p:embeddedFont>
      <p:font typeface="Jacques Francois Shadow" panose="020B0604020202020204" charset="0"/>
      <p:regular r:id="rId61"/>
    </p:embeddedFont>
    <p:embeddedFont>
      <p:font typeface="Verdana" panose="020B0604030504040204" pitchFamily="34" charset="0"/>
      <p:regular r:id="rId62"/>
      <p:bold r:id="rId63"/>
      <p:italic r:id="rId64"/>
      <p:boldItalic r:id="rId65"/>
    </p:embeddedFont>
    <p:embeddedFont>
      <p:font typeface="Merriweather Sans" panose="020B060402020202020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2">
          <p15:clr>
            <a:srgbClr val="000000"/>
          </p15:clr>
        </p15:guide>
        <p15:guide id="2" pos="4096">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9" d="100"/>
          <a:sy n="29" d="100"/>
        </p:scale>
        <p:origin x="1374" y="72"/>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1pPr>
            <a:lvl2pPr marL="914400" marR="0" lvl="1"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2pPr>
            <a:lvl3pPr marL="1371600" marR="0" lvl="2"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3pPr>
            <a:lvl4pPr marL="1828800" marR="0" lvl="3"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4pPr>
            <a:lvl5pPr marL="2286000" marR="0" lvl="4"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5pPr>
            <a:lvl6pPr marL="2743200" marR="0" lvl="5"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6pPr>
            <a:lvl7pPr marL="3200400" marR="0" lvl="6"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7pPr>
            <a:lvl8pPr marL="3657600" marR="0" lvl="7"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8pPr>
            <a:lvl9pPr marL="4114800" marR="0" lvl="8"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4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4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4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4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4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4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5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5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5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mp; Subtitle" type="tx">
  <p:cSld name="TITLE_AND_BODY">
    <p:bg>
      <p:bgPr>
        <a:blipFill>
          <a:blip r:embed="rId2">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1498600" y="4838700"/>
            <a:ext cx="10007600" cy="88900"/>
            <a:chOff x="0" y="0"/>
            <a:chExt cx="10007600" cy="88900"/>
          </a:xfrm>
        </p:grpSpPr>
        <p:pic>
          <p:nvPicPr>
            <p:cNvPr id="11" name="Google Shape;11;p2"/>
            <p:cNvPicPr preferRelativeResize="0"/>
            <p:nvPr/>
          </p:nvPicPr>
          <p:blipFill rotWithShape="1">
            <a:blip r:embed="rId3">
              <a:alphaModFix/>
            </a:blip>
            <a:srcRect/>
            <a:stretch/>
          </p:blipFill>
          <p:spPr>
            <a:xfrm>
              <a:off x="0" y="38100"/>
              <a:ext cx="4864100" cy="12700"/>
            </a:xfrm>
            <a:prstGeom prst="rect">
              <a:avLst/>
            </a:prstGeom>
            <a:noFill/>
            <a:ln>
              <a:noFill/>
            </a:ln>
          </p:spPr>
        </p:pic>
        <p:pic>
          <p:nvPicPr>
            <p:cNvPr id="12" name="Google Shape;12;p2"/>
            <p:cNvPicPr preferRelativeResize="0"/>
            <p:nvPr/>
          </p:nvPicPr>
          <p:blipFill rotWithShape="1">
            <a:blip r:embed="rId3">
              <a:alphaModFix/>
            </a:blip>
            <a:srcRect/>
            <a:stretch/>
          </p:blipFill>
          <p:spPr>
            <a:xfrm rot="10800000">
              <a:off x="5143500" y="38100"/>
              <a:ext cx="4864100" cy="12700"/>
            </a:xfrm>
            <a:prstGeom prst="rect">
              <a:avLst/>
            </a:prstGeom>
            <a:noFill/>
            <a:ln>
              <a:noFill/>
            </a:ln>
          </p:spPr>
        </p:pic>
        <p:pic>
          <p:nvPicPr>
            <p:cNvPr id="13" name="Google Shape;13;p2"/>
            <p:cNvPicPr preferRelativeResize="0"/>
            <p:nvPr/>
          </p:nvPicPr>
          <p:blipFill rotWithShape="1">
            <a:blip r:embed="rId4">
              <a:alphaModFix/>
            </a:blip>
            <a:srcRect/>
            <a:stretch/>
          </p:blipFill>
          <p:spPr>
            <a:xfrm>
              <a:off x="4851400" y="0"/>
              <a:ext cx="304800" cy="88900"/>
            </a:xfrm>
            <a:prstGeom prst="rect">
              <a:avLst/>
            </a:prstGeom>
            <a:noFill/>
            <a:ln>
              <a:noFill/>
            </a:ln>
          </p:spPr>
        </p:pic>
      </p:grpSp>
      <p:sp>
        <p:nvSpPr>
          <p:cNvPr id="14" name="Google Shape;14;p2"/>
          <p:cNvSpPr txBox="1">
            <a:spLocks noGrp="1"/>
          </p:cNvSpPr>
          <p:nvPr>
            <p:ph type="title"/>
          </p:nvPr>
        </p:nvSpPr>
        <p:spPr>
          <a:xfrm>
            <a:off x="1117600" y="2463800"/>
            <a:ext cx="10769600" cy="2540000"/>
          </a:xfrm>
          <a:prstGeom prst="rect">
            <a:avLst/>
          </a:prstGeom>
          <a:noFill/>
          <a:ln>
            <a:noFill/>
          </a:ln>
        </p:spPr>
        <p:txBody>
          <a:bodyPr spcFirstLastPara="1" wrap="square" lIns="0" tIns="0" rIns="0" bIns="0" anchor="b" anchorCtr="0">
            <a:noAutofit/>
          </a:bodyPr>
          <a:lstStyle>
            <a:lvl1pPr lvl="0" algn="ctr">
              <a:lnSpc>
                <a:spcPct val="80000"/>
              </a:lnSpc>
              <a:spcBef>
                <a:spcPts val="0"/>
              </a:spcBef>
              <a:spcAft>
                <a:spcPts val="0"/>
              </a:spcAft>
              <a:buSzPts val="1400"/>
              <a:buNone/>
              <a:defRPr/>
            </a:lvl1pPr>
            <a:lvl2pPr lvl="1" algn="ctr">
              <a:lnSpc>
                <a:spcPct val="80000"/>
              </a:lnSpc>
              <a:spcBef>
                <a:spcPts val="0"/>
              </a:spcBef>
              <a:spcAft>
                <a:spcPts val="0"/>
              </a:spcAft>
              <a:buSzPts val="1400"/>
              <a:buNone/>
              <a:defRPr/>
            </a:lvl2pPr>
            <a:lvl3pPr lvl="2" algn="ctr">
              <a:lnSpc>
                <a:spcPct val="80000"/>
              </a:lnSpc>
              <a:spcBef>
                <a:spcPts val="0"/>
              </a:spcBef>
              <a:spcAft>
                <a:spcPts val="0"/>
              </a:spcAft>
              <a:buSzPts val="1400"/>
              <a:buNone/>
              <a:defRPr/>
            </a:lvl3pPr>
            <a:lvl4pPr lvl="3" algn="ctr">
              <a:lnSpc>
                <a:spcPct val="80000"/>
              </a:lnSpc>
              <a:spcBef>
                <a:spcPts val="0"/>
              </a:spcBef>
              <a:spcAft>
                <a:spcPts val="0"/>
              </a:spcAft>
              <a:buSzPts val="1400"/>
              <a:buNone/>
              <a:defRPr/>
            </a:lvl4pPr>
            <a:lvl5pPr lvl="4" algn="ctr">
              <a:lnSpc>
                <a:spcPct val="80000"/>
              </a:lnSpc>
              <a:spcBef>
                <a:spcPts val="0"/>
              </a:spcBef>
              <a:spcAft>
                <a:spcPts val="0"/>
              </a:spcAft>
              <a:buSzPts val="1400"/>
              <a:buNone/>
              <a:defRPr/>
            </a:lvl5pPr>
            <a:lvl6pPr lvl="5" algn="ctr">
              <a:lnSpc>
                <a:spcPct val="80000"/>
              </a:lnSpc>
              <a:spcBef>
                <a:spcPts val="0"/>
              </a:spcBef>
              <a:spcAft>
                <a:spcPts val="0"/>
              </a:spcAft>
              <a:buSzPts val="1400"/>
              <a:buNone/>
              <a:defRPr/>
            </a:lvl6pPr>
            <a:lvl7pPr lvl="6" algn="ctr">
              <a:lnSpc>
                <a:spcPct val="80000"/>
              </a:lnSpc>
              <a:spcBef>
                <a:spcPts val="0"/>
              </a:spcBef>
              <a:spcAft>
                <a:spcPts val="0"/>
              </a:spcAft>
              <a:buSzPts val="1400"/>
              <a:buNone/>
              <a:defRPr/>
            </a:lvl7pPr>
            <a:lvl8pPr lvl="7" algn="ctr">
              <a:lnSpc>
                <a:spcPct val="80000"/>
              </a:lnSpc>
              <a:spcBef>
                <a:spcPts val="0"/>
              </a:spcBef>
              <a:spcAft>
                <a:spcPts val="0"/>
              </a:spcAft>
              <a:buSzPts val="1400"/>
              <a:buNone/>
              <a:defRPr/>
            </a:lvl8pPr>
            <a:lvl9pPr lvl="8" algn="ctr">
              <a:lnSpc>
                <a:spcPct val="80000"/>
              </a:lnSpc>
              <a:spcBef>
                <a:spcPts val="0"/>
              </a:spcBef>
              <a:spcAft>
                <a:spcPts val="0"/>
              </a:spcAft>
              <a:buSzPts val="1400"/>
              <a:buNone/>
              <a:defRPr/>
            </a:lvl9pPr>
          </a:lstStyle>
          <a:p>
            <a:endParaRPr/>
          </a:p>
        </p:txBody>
      </p:sp>
      <p:sp>
        <p:nvSpPr>
          <p:cNvPr id="15" name="Google Shape;15;p2"/>
          <p:cNvSpPr txBox="1">
            <a:spLocks noGrp="1"/>
          </p:cNvSpPr>
          <p:nvPr>
            <p:ph type="body" idx="1"/>
          </p:nvPr>
        </p:nvSpPr>
        <p:spPr>
          <a:xfrm>
            <a:off x="1117600" y="5041900"/>
            <a:ext cx="10769600" cy="1270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200"/>
              </a:spcBef>
              <a:spcAft>
                <a:spcPts val="0"/>
              </a:spcAft>
              <a:buClr>
                <a:srgbClr val="B6492C"/>
              </a:buClr>
              <a:buSzPts val="3600"/>
              <a:buFont typeface="Bodoni"/>
              <a:buNone/>
              <a:defRPr sz="3600">
                <a:solidFill>
                  <a:srgbClr val="B6492C"/>
                </a:solidFill>
                <a:latin typeface="Bodoni"/>
                <a:ea typeface="Bodoni"/>
                <a:cs typeface="Bodoni"/>
                <a:sym typeface="Bodoni"/>
              </a:defRPr>
            </a:lvl1pPr>
            <a:lvl2pPr marL="914400" lvl="1" indent="-228600" algn="ctr">
              <a:lnSpc>
                <a:spcPct val="90000"/>
              </a:lnSpc>
              <a:spcBef>
                <a:spcPts val="1200"/>
              </a:spcBef>
              <a:spcAft>
                <a:spcPts val="0"/>
              </a:spcAft>
              <a:buClr>
                <a:srgbClr val="B6492C"/>
              </a:buClr>
              <a:buSzPts val="3600"/>
              <a:buFont typeface="Bodoni"/>
              <a:buNone/>
              <a:defRPr sz="3600">
                <a:solidFill>
                  <a:srgbClr val="B6492C"/>
                </a:solidFill>
                <a:latin typeface="Bodoni"/>
                <a:ea typeface="Bodoni"/>
                <a:cs typeface="Bodoni"/>
                <a:sym typeface="Bodoni"/>
              </a:defRPr>
            </a:lvl2pPr>
            <a:lvl3pPr marL="1371600" lvl="2" indent="-228600" algn="ctr">
              <a:lnSpc>
                <a:spcPct val="90000"/>
              </a:lnSpc>
              <a:spcBef>
                <a:spcPts val="1200"/>
              </a:spcBef>
              <a:spcAft>
                <a:spcPts val="0"/>
              </a:spcAft>
              <a:buClr>
                <a:srgbClr val="B6492C"/>
              </a:buClr>
              <a:buSzPts val="3600"/>
              <a:buFont typeface="Bodoni"/>
              <a:buNone/>
              <a:defRPr sz="3600">
                <a:solidFill>
                  <a:srgbClr val="B6492C"/>
                </a:solidFill>
                <a:latin typeface="Bodoni"/>
                <a:ea typeface="Bodoni"/>
                <a:cs typeface="Bodoni"/>
                <a:sym typeface="Bodoni"/>
              </a:defRPr>
            </a:lvl3pPr>
            <a:lvl4pPr marL="1828800" lvl="3" indent="-228600" algn="ctr">
              <a:lnSpc>
                <a:spcPct val="90000"/>
              </a:lnSpc>
              <a:spcBef>
                <a:spcPts val="1200"/>
              </a:spcBef>
              <a:spcAft>
                <a:spcPts val="0"/>
              </a:spcAft>
              <a:buClr>
                <a:srgbClr val="B6492C"/>
              </a:buClr>
              <a:buSzPts val="3600"/>
              <a:buFont typeface="Bodoni"/>
              <a:buNone/>
              <a:defRPr sz="3600">
                <a:solidFill>
                  <a:srgbClr val="B6492C"/>
                </a:solidFill>
                <a:latin typeface="Bodoni"/>
                <a:ea typeface="Bodoni"/>
                <a:cs typeface="Bodoni"/>
                <a:sym typeface="Bodoni"/>
              </a:defRPr>
            </a:lvl4pPr>
            <a:lvl5pPr marL="2286000" lvl="4" indent="-228600" algn="ctr">
              <a:lnSpc>
                <a:spcPct val="90000"/>
              </a:lnSpc>
              <a:spcBef>
                <a:spcPts val="1200"/>
              </a:spcBef>
              <a:spcAft>
                <a:spcPts val="0"/>
              </a:spcAft>
              <a:buClr>
                <a:srgbClr val="B6492C"/>
              </a:buClr>
              <a:buSzPts val="3600"/>
              <a:buFont typeface="Bodoni"/>
              <a:buNone/>
              <a:defRPr sz="3600">
                <a:solidFill>
                  <a:srgbClr val="B6492C"/>
                </a:solidFill>
                <a:latin typeface="Bodoni"/>
                <a:ea typeface="Bodoni"/>
                <a:cs typeface="Bodoni"/>
                <a:sym typeface="Bodoni"/>
              </a:defRPr>
            </a:lvl5pPr>
            <a:lvl6pPr marL="2743200" lvl="5" indent="-298323" algn="l">
              <a:lnSpc>
                <a:spcPct val="110000"/>
              </a:lnSpc>
              <a:spcBef>
                <a:spcPts val="3300"/>
              </a:spcBef>
              <a:spcAft>
                <a:spcPts val="0"/>
              </a:spcAft>
              <a:buClr>
                <a:srgbClr val="57564B"/>
              </a:buClr>
              <a:buSzPts val="1098"/>
              <a:buChar char="•"/>
              <a:defRPr/>
            </a:lvl6pPr>
            <a:lvl7pPr marL="3200400" lvl="6" indent="-298323" algn="l">
              <a:lnSpc>
                <a:spcPct val="110000"/>
              </a:lnSpc>
              <a:spcBef>
                <a:spcPts val="3300"/>
              </a:spcBef>
              <a:spcAft>
                <a:spcPts val="0"/>
              </a:spcAft>
              <a:buClr>
                <a:srgbClr val="57564B"/>
              </a:buClr>
              <a:buSzPts val="1098"/>
              <a:buChar char="•"/>
              <a:defRPr/>
            </a:lvl7pPr>
            <a:lvl8pPr marL="3657600" lvl="7" indent="-298322" algn="l">
              <a:lnSpc>
                <a:spcPct val="110000"/>
              </a:lnSpc>
              <a:spcBef>
                <a:spcPts val="3300"/>
              </a:spcBef>
              <a:spcAft>
                <a:spcPts val="0"/>
              </a:spcAft>
              <a:buClr>
                <a:srgbClr val="57564B"/>
              </a:buClr>
              <a:buSzPts val="1098"/>
              <a:buChar char="•"/>
              <a:defRPr/>
            </a:lvl8pPr>
            <a:lvl9pPr marL="4114800" lvl="8" indent="-298322" algn="l">
              <a:lnSpc>
                <a:spcPct val="110000"/>
              </a:lnSpc>
              <a:spcBef>
                <a:spcPts val="3300"/>
              </a:spcBef>
              <a:spcAft>
                <a:spcPts val="0"/>
              </a:spcAft>
              <a:buClr>
                <a:srgbClr val="57564B"/>
              </a:buClr>
              <a:buSzPts val="1098"/>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 Center">
  <p:cSld name="Title - Center">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1117600" y="2971800"/>
            <a:ext cx="10769600" cy="3810000"/>
          </a:xfrm>
          <a:prstGeom prst="rect">
            <a:avLst/>
          </a:prstGeom>
          <a:noFill/>
          <a:ln>
            <a:noFill/>
          </a:ln>
        </p:spPr>
        <p:txBody>
          <a:bodyPr spcFirstLastPara="1" wrap="square" lIns="50800" tIns="50800" rIns="50800" bIns="50800" anchor="ctr" anchorCtr="0">
            <a:noAutofit/>
          </a:bodyPr>
          <a:lstStyle>
            <a:lvl1pPr lvl="0" algn="ctr">
              <a:lnSpc>
                <a:spcPct val="80000"/>
              </a:lnSpc>
              <a:spcBef>
                <a:spcPts val="0"/>
              </a:spcBef>
              <a:spcAft>
                <a:spcPts val="0"/>
              </a:spcAft>
              <a:buSzPts val="1400"/>
              <a:buNone/>
              <a:defRPr sz="7200"/>
            </a:lvl1pPr>
            <a:lvl2pPr lvl="1" algn="ctr">
              <a:lnSpc>
                <a:spcPct val="80000"/>
              </a:lnSpc>
              <a:spcBef>
                <a:spcPts val="0"/>
              </a:spcBef>
              <a:spcAft>
                <a:spcPts val="0"/>
              </a:spcAft>
              <a:buSzPts val="1400"/>
              <a:buNone/>
              <a:defRPr/>
            </a:lvl2pPr>
            <a:lvl3pPr lvl="2" algn="ctr">
              <a:lnSpc>
                <a:spcPct val="80000"/>
              </a:lnSpc>
              <a:spcBef>
                <a:spcPts val="0"/>
              </a:spcBef>
              <a:spcAft>
                <a:spcPts val="0"/>
              </a:spcAft>
              <a:buSzPts val="1400"/>
              <a:buNone/>
              <a:defRPr/>
            </a:lvl3pPr>
            <a:lvl4pPr lvl="3" algn="ctr">
              <a:lnSpc>
                <a:spcPct val="80000"/>
              </a:lnSpc>
              <a:spcBef>
                <a:spcPts val="0"/>
              </a:spcBef>
              <a:spcAft>
                <a:spcPts val="0"/>
              </a:spcAft>
              <a:buSzPts val="1400"/>
              <a:buNone/>
              <a:defRPr/>
            </a:lvl4pPr>
            <a:lvl5pPr lvl="4" algn="ctr">
              <a:lnSpc>
                <a:spcPct val="80000"/>
              </a:lnSpc>
              <a:spcBef>
                <a:spcPts val="0"/>
              </a:spcBef>
              <a:spcAft>
                <a:spcPts val="0"/>
              </a:spcAft>
              <a:buSzPts val="1400"/>
              <a:buNone/>
              <a:defRPr/>
            </a:lvl5pPr>
            <a:lvl6pPr lvl="5" algn="ctr">
              <a:lnSpc>
                <a:spcPct val="80000"/>
              </a:lnSpc>
              <a:spcBef>
                <a:spcPts val="0"/>
              </a:spcBef>
              <a:spcAft>
                <a:spcPts val="0"/>
              </a:spcAft>
              <a:buSzPts val="1400"/>
              <a:buNone/>
              <a:defRPr/>
            </a:lvl6pPr>
            <a:lvl7pPr lvl="6" algn="ctr">
              <a:lnSpc>
                <a:spcPct val="80000"/>
              </a:lnSpc>
              <a:spcBef>
                <a:spcPts val="0"/>
              </a:spcBef>
              <a:spcAft>
                <a:spcPts val="0"/>
              </a:spcAft>
              <a:buSzPts val="1400"/>
              <a:buNone/>
              <a:defRPr/>
            </a:lvl7pPr>
            <a:lvl8pPr lvl="7" algn="ctr">
              <a:lnSpc>
                <a:spcPct val="80000"/>
              </a:lnSpc>
              <a:spcBef>
                <a:spcPts val="0"/>
              </a:spcBef>
              <a:spcAft>
                <a:spcPts val="0"/>
              </a:spcAft>
              <a:buSzPts val="1400"/>
              <a:buNone/>
              <a:defRPr/>
            </a:lvl8pPr>
            <a:lvl9pPr lvl="8" algn="ctr">
              <a:lnSpc>
                <a:spcPct val="8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Photo - Horizontal">
  <p:cSld name="Photo - Horizontal">
    <p:bg>
      <p:bgPr>
        <a:blipFill>
          <a:blip r:embed="rId2">
            <a:alphaModFix/>
          </a:blip>
          <a:stretch>
            <a:fillRect/>
          </a:stretch>
        </a:blipFill>
        <a:effectLst/>
      </p:bgPr>
    </p:bg>
    <p:spTree>
      <p:nvGrpSpPr>
        <p:cNvPr id="1" name="Shape 38"/>
        <p:cNvGrpSpPr/>
        <p:nvPr/>
      </p:nvGrpSpPr>
      <p:grpSpPr>
        <a:xfrm>
          <a:off x="0" y="0"/>
          <a:ext cx="0" cy="0"/>
          <a:chOff x="0" y="0"/>
          <a:chExt cx="0" cy="0"/>
        </a:xfrm>
      </p:grpSpPr>
      <p:grpSp>
        <p:nvGrpSpPr>
          <p:cNvPr id="39" name="Google Shape;39;p12"/>
          <p:cNvGrpSpPr/>
          <p:nvPr/>
        </p:nvGrpSpPr>
        <p:grpSpPr>
          <a:xfrm>
            <a:off x="1498600" y="2070100"/>
            <a:ext cx="10007600" cy="88900"/>
            <a:chOff x="0" y="0"/>
            <a:chExt cx="10007600" cy="88900"/>
          </a:xfrm>
        </p:grpSpPr>
        <p:pic>
          <p:nvPicPr>
            <p:cNvPr id="40" name="Google Shape;40;p12"/>
            <p:cNvPicPr preferRelativeResize="0"/>
            <p:nvPr/>
          </p:nvPicPr>
          <p:blipFill rotWithShape="1">
            <a:blip r:embed="rId3">
              <a:alphaModFix/>
            </a:blip>
            <a:srcRect/>
            <a:stretch/>
          </p:blipFill>
          <p:spPr>
            <a:xfrm>
              <a:off x="0" y="38100"/>
              <a:ext cx="4864100" cy="12700"/>
            </a:xfrm>
            <a:prstGeom prst="rect">
              <a:avLst/>
            </a:prstGeom>
            <a:noFill/>
            <a:ln>
              <a:noFill/>
            </a:ln>
          </p:spPr>
        </p:pic>
        <p:pic>
          <p:nvPicPr>
            <p:cNvPr id="41" name="Google Shape;41;p12"/>
            <p:cNvPicPr preferRelativeResize="0"/>
            <p:nvPr/>
          </p:nvPicPr>
          <p:blipFill rotWithShape="1">
            <a:blip r:embed="rId3">
              <a:alphaModFix/>
            </a:blip>
            <a:srcRect/>
            <a:stretch/>
          </p:blipFill>
          <p:spPr>
            <a:xfrm rot="10800000">
              <a:off x="5143500" y="38100"/>
              <a:ext cx="4864100" cy="12700"/>
            </a:xfrm>
            <a:prstGeom prst="rect">
              <a:avLst/>
            </a:prstGeom>
            <a:noFill/>
            <a:ln>
              <a:noFill/>
            </a:ln>
          </p:spPr>
        </p:pic>
        <p:pic>
          <p:nvPicPr>
            <p:cNvPr id="42" name="Google Shape;42;p12"/>
            <p:cNvPicPr preferRelativeResize="0"/>
            <p:nvPr/>
          </p:nvPicPr>
          <p:blipFill rotWithShape="1">
            <a:blip r:embed="rId4">
              <a:alphaModFix/>
            </a:blip>
            <a:srcRect/>
            <a:stretch/>
          </p:blipFill>
          <p:spPr>
            <a:xfrm>
              <a:off x="4851400" y="0"/>
              <a:ext cx="304800" cy="88900"/>
            </a:xfrm>
            <a:prstGeom prst="rect">
              <a:avLst/>
            </a:prstGeom>
            <a:noFill/>
            <a:ln>
              <a:noFill/>
            </a:ln>
          </p:spPr>
        </p:pic>
      </p:grpSp>
      <p:sp>
        <p:nvSpPr>
          <p:cNvPr id="43" name="Google Shape;43;p12"/>
          <p:cNvSpPr txBox="1">
            <a:spLocks noGrp="1"/>
          </p:cNvSpPr>
          <p:nvPr>
            <p:ph type="title"/>
          </p:nvPr>
        </p:nvSpPr>
        <p:spPr>
          <a:xfrm>
            <a:off x="1117600" y="838200"/>
            <a:ext cx="10769600" cy="1143000"/>
          </a:xfrm>
          <a:prstGeom prst="rect">
            <a:avLst/>
          </a:prstGeom>
          <a:noFill/>
          <a:ln>
            <a:noFill/>
          </a:ln>
        </p:spPr>
        <p:txBody>
          <a:bodyPr spcFirstLastPara="1" wrap="square" lIns="50800" tIns="50800" rIns="50800" bIns="50800" anchor="ctr" anchorCtr="0">
            <a:noAutofit/>
          </a:bodyPr>
          <a:lstStyle>
            <a:lvl1pPr lvl="0" algn="ctr">
              <a:lnSpc>
                <a:spcPct val="80000"/>
              </a:lnSpc>
              <a:spcBef>
                <a:spcPts val="0"/>
              </a:spcBef>
              <a:spcAft>
                <a:spcPts val="0"/>
              </a:spcAft>
              <a:buSzPts val="1400"/>
              <a:buNone/>
              <a:defRPr/>
            </a:lvl1pPr>
            <a:lvl2pPr lvl="1" algn="ctr">
              <a:lnSpc>
                <a:spcPct val="80000"/>
              </a:lnSpc>
              <a:spcBef>
                <a:spcPts val="0"/>
              </a:spcBef>
              <a:spcAft>
                <a:spcPts val="0"/>
              </a:spcAft>
              <a:buSzPts val="1400"/>
              <a:buNone/>
              <a:defRPr/>
            </a:lvl2pPr>
            <a:lvl3pPr lvl="2" algn="ctr">
              <a:lnSpc>
                <a:spcPct val="80000"/>
              </a:lnSpc>
              <a:spcBef>
                <a:spcPts val="0"/>
              </a:spcBef>
              <a:spcAft>
                <a:spcPts val="0"/>
              </a:spcAft>
              <a:buSzPts val="1400"/>
              <a:buNone/>
              <a:defRPr/>
            </a:lvl3pPr>
            <a:lvl4pPr lvl="3" algn="ctr">
              <a:lnSpc>
                <a:spcPct val="80000"/>
              </a:lnSpc>
              <a:spcBef>
                <a:spcPts val="0"/>
              </a:spcBef>
              <a:spcAft>
                <a:spcPts val="0"/>
              </a:spcAft>
              <a:buSzPts val="1400"/>
              <a:buNone/>
              <a:defRPr/>
            </a:lvl4pPr>
            <a:lvl5pPr lvl="4" algn="ctr">
              <a:lnSpc>
                <a:spcPct val="80000"/>
              </a:lnSpc>
              <a:spcBef>
                <a:spcPts val="0"/>
              </a:spcBef>
              <a:spcAft>
                <a:spcPts val="0"/>
              </a:spcAft>
              <a:buSzPts val="1400"/>
              <a:buNone/>
              <a:defRPr/>
            </a:lvl5pPr>
            <a:lvl6pPr lvl="5" algn="ctr">
              <a:lnSpc>
                <a:spcPct val="80000"/>
              </a:lnSpc>
              <a:spcBef>
                <a:spcPts val="0"/>
              </a:spcBef>
              <a:spcAft>
                <a:spcPts val="0"/>
              </a:spcAft>
              <a:buSzPts val="1400"/>
              <a:buNone/>
              <a:defRPr/>
            </a:lvl6pPr>
            <a:lvl7pPr lvl="6" algn="ctr">
              <a:lnSpc>
                <a:spcPct val="80000"/>
              </a:lnSpc>
              <a:spcBef>
                <a:spcPts val="0"/>
              </a:spcBef>
              <a:spcAft>
                <a:spcPts val="0"/>
              </a:spcAft>
              <a:buSzPts val="1400"/>
              <a:buNone/>
              <a:defRPr/>
            </a:lvl7pPr>
            <a:lvl8pPr lvl="7" algn="ctr">
              <a:lnSpc>
                <a:spcPct val="80000"/>
              </a:lnSpc>
              <a:spcBef>
                <a:spcPts val="0"/>
              </a:spcBef>
              <a:spcAft>
                <a:spcPts val="0"/>
              </a:spcAft>
              <a:buSzPts val="1400"/>
              <a:buNone/>
              <a:defRPr/>
            </a:lvl8pPr>
            <a:lvl9pPr lvl="8" algn="ctr">
              <a:lnSpc>
                <a:spcPct val="80000"/>
              </a:lnSpc>
              <a:spcBef>
                <a:spcPts val="0"/>
              </a:spcBef>
              <a:spcAft>
                <a:spcPts val="0"/>
              </a:spcAft>
              <a:buSzPts val="1400"/>
              <a:buNone/>
              <a:defRPr/>
            </a:lvl9pPr>
          </a:lstStyle>
          <a:p>
            <a:endParaRPr/>
          </a:p>
        </p:txBody>
      </p:sp>
      <p:sp>
        <p:nvSpPr>
          <p:cNvPr id="44" name="Google Shape;44;p12"/>
          <p:cNvSpPr txBox="1">
            <a:spLocks noGrp="1"/>
          </p:cNvSpPr>
          <p:nvPr>
            <p:ph type="body" idx="1"/>
          </p:nvPr>
        </p:nvSpPr>
        <p:spPr>
          <a:xfrm>
            <a:off x="1117600" y="2273300"/>
            <a:ext cx="10769600" cy="6477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200"/>
              </a:spcBef>
              <a:spcAft>
                <a:spcPts val="0"/>
              </a:spcAft>
              <a:buClr>
                <a:srgbClr val="B6492C"/>
              </a:buClr>
              <a:buSzPts val="3600"/>
              <a:buFont typeface="Bodoni"/>
              <a:buNone/>
              <a:defRPr sz="3600">
                <a:solidFill>
                  <a:srgbClr val="B6492C"/>
                </a:solidFill>
                <a:latin typeface="Bodoni"/>
                <a:ea typeface="Bodoni"/>
                <a:cs typeface="Bodoni"/>
                <a:sym typeface="Bodoni"/>
              </a:defRPr>
            </a:lvl1pPr>
            <a:lvl2pPr marL="914400" lvl="1" indent="-228600" algn="ctr">
              <a:lnSpc>
                <a:spcPct val="90000"/>
              </a:lnSpc>
              <a:spcBef>
                <a:spcPts val="1200"/>
              </a:spcBef>
              <a:spcAft>
                <a:spcPts val="0"/>
              </a:spcAft>
              <a:buClr>
                <a:srgbClr val="B6492C"/>
              </a:buClr>
              <a:buSzPts val="3600"/>
              <a:buFont typeface="Bodoni"/>
              <a:buNone/>
              <a:defRPr sz="3600">
                <a:solidFill>
                  <a:srgbClr val="B6492C"/>
                </a:solidFill>
                <a:latin typeface="Bodoni"/>
                <a:ea typeface="Bodoni"/>
                <a:cs typeface="Bodoni"/>
                <a:sym typeface="Bodoni"/>
              </a:defRPr>
            </a:lvl2pPr>
            <a:lvl3pPr marL="1371600" lvl="2" indent="-228600" algn="ctr">
              <a:lnSpc>
                <a:spcPct val="90000"/>
              </a:lnSpc>
              <a:spcBef>
                <a:spcPts val="1200"/>
              </a:spcBef>
              <a:spcAft>
                <a:spcPts val="0"/>
              </a:spcAft>
              <a:buClr>
                <a:srgbClr val="B6492C"/>
              </a:buClr>
              <a:buSzPts val="3600"/>
              <a:buFont typeface="Bodoni"/>
              <a:buNone/>
              <a:defRPr sz="3600">
                <a:solidFill>
                  <a:srgbClr val="B6492C"/>
                </a:solidFill>
                <a:latin typeface="Bodoni"/>
                <a:ea typeface="Bodoni"/>
                <a:cs typeface="Bodoni"/>
                <a:sym typeface="Bodoni"/>
              </a:defRPr>
            </a:lvl3pPr>
            <a:lvl4pPr marL="1828800" lvl="3" indent="-228600" algn="ctr">
              <a:lnSpc>
                <a:spcPct val="90000"/>
              </a:lnSpc>
              <a:spcBef>
                <a:spcPts val="1200"/>
              </a:spcBef>
              <a:spcAft>
                <a:spcPts val="0"/>
              </a:spcAft>
              <a:buClr>
                <a:srgbClr val="B6492C"/>
              </a:buClr>
              <a:buSzPts val="3600"/>
              <a:buFont typeface="Bodoni"/>
              <a:buNone/>
              <a:defRPr sz="3600">
                <a:solidFill>
                  <a:srgbClr val="B6492C"/>
                </a:solidFill>
                <a:latin typeface="Bodoni"/>
                <a:ea typeface="Bodoni"/>
                <a:cs typeface="Bodoni"/>
                <a:sym typeface="Bodoni"/>
              </a:defRPr>
            </a:lvl4pPr>
            <a:lvl5pPr marL="2286000" lvl="4" indent="-228600" algn="ctr">
              <a:lnSpc>
                <a:spcPct val="90000"/>
              </a:lnSpc>
              <a:spcBef>
                <a:spcPts val="1200"/>
              </a:spcBef>
              <a:spcAft>
                <a:spcPts val="0"/>
              </a:spcAft>
              <a:buClr>
                <a:srgbClr val="B6492C"/>
              </a:buClr>
              <a:buSzPts val="3600"/>
              <a:buFont typeface="Bodoni"/>
              <a:buNone/>
              <a:defRPr sz="3600">
                <a:solidFill>
                  <a:srgbClr val="B6492C"/>
                </a:solidFill>
                <a:latin typeface="Bodoni"/>
                <a:ea typeface="Bodoni"/>
                <a:cs typeface="Bodoni"/>
                <a:sym typeface="Bodoni"/>
              </a:defRPr>
            </a:lvl5pPr>
            <a:lvl6pPr marL="2743200" lvl="5" indent="-298323" algn="l">
              <a:lnSpc>
                <a:spcPct val="110000"/>
              </a:lnSpc>
              <a:spcBef>
                <a:spcPts val="3300"/>
              </a:spcBef>
              <a:spcAft>
                <a:spcPts val="0"/>
              </a:spcAft>
              <a:buClr>
                <a:srgbClr val="57564B"/>
              </a:buClr>
              <a:buSzPts val="1098"/>
              <a:buChar char="•"/>
              <a:defRPr/>
            </a:lvl6pPr>
            <a:lvl7pPr marL="3200400" lvl="6" indent="-298323" algn="l">
              <a:lnSpc>
                <a:spcPct val="110000"/>
              </a:lnSpc>
              <a:spcBef>
                <a:spcPts val="3300"/>
              </a:spcBef>
              <a:spcAft>
                <a:spcPts val="0"/>
              </a:spcAft>
              <a:buClr>
                <a:srgbClr val="57564B"/>
              </a:buClr>
              <a:buSzPts val="1098"/>
              <a:buChar char="•"/>
              <a:defRPr/>
            </a:lvl7pPr>
            <a:lvl8pPr marL="3657600" lvl="7" indent="-298322" algn="l">
              <a:lnSpc>
                <a:spcPct val="110000"/>
              </a:lnSpc>
              <a:spcBef>
                <a:spcPts val="3300"/>
              </a:spcBef>
              <a:spcAft>
                <a:spcPts val="0"/>
              </a:spcAft>
              <a:buClr>
                <a:srgbClr val="57564B"/>
              </a:buClr>
              <a:buSzPts val="1098"/>
              <a:buChar char="•"/>
              <a:defRPr/>
            </a:lvl8pPr>
            <a:lvl9pPr marL="4114800" lvl="8" indent="-298322" algn="l">
              <a:lnSpc>
                <a:spcPct val="110000"/>
              </a:lnSpc>
              <a:spcBef>
                <a:spcPts val="3300"/>
              </a:spcBef>
              <a:spcAft>
                <a:spcPts val="0"/>
              </a:spcAft>
              <a:buClr>
                <a:srgbClr val="57564B"/>
              </a:buClr>
              <a:buSzPts val="1098"/>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Photo - 3 Up">
  <p:cSld name="Photo - 3 Up">
    <p:bg>
      <p:bgPr>
        <a:blipFill>
          <a:blip r:embed="rId2">
            <a:alphaModFix/>
          </a:blip>
          <a:stretch>
            <a:fillRect/>
          </a:stretch>
        </a:blipFill>
        <a:effectLst/>
      </p:bgPr>
    </p:bg>
    <p:spTree>
      <p:nvGrpSpPr>
        <p:cNvPr id="1" name="Shape 4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Photo - Vertical">
  <p:cSld name="Photo - Vertical">
    <p:bg>
      <p:bgPr>
        <a:blipFill>
          <a:blip r:embed="rId2">
            <a:alphaModFix/>
          </a:blip>
          <a:stretch>
            <a:fillRect/>
          </a:stretch>
        </a:blipFill>
        <a:effectLst/>
      </p:bgPr>
    </p:bg>
    <p:spTree>
      <p:nvGrpSpPr>
        <p:cNvPr id="1" name="Shape 46"/>
        <p:cNvGrpSpPr/>
        <p:nvPr/>
      </p:nvGrpSpPr>
      <p:grpSpPr>
        <a:xfrm>
          <a:off x="0" y="0"/>
          <a:ext cx="0" cy="0"/>
          <a:chOff x="0" y="0"/>
          <a:chExt cx="0" cy="0"/>
        </a:xfrm>
      </p:grpSpPr>
      <p:grpSp>
        <p:nvGrpSpPr>
          <p:cNvPr id="47" name="Google Shape;47;p14"/>
          <p:cNvGrpSpPr/>
          <p:nvPr/>
        </p:nvGrpSpPr>
        <p:grpSpPr>
          <a:xfrm>
            <a:off x="1498600" y="4838700"/>
            <a:ext cx="4368800" cy="88900"/>
            <a:chOff x="0" y="0"/>
            <a:chExt cx="4368800" cy="88900"/>
          </a:xfrm>
        </p:grpSpPr>
        <p:pic>
          <p:nvPicPr>
            <p:cNvPr id="48" name="Google Shape;48;p14"/>
            <p:cNvPicPr preferRelativeResize="0"/>
            <p:nvPr/>
          </p:nvPicPr>
          <p:blipFill rotWithShape="1">
            <a:blip r:embed="rId3">
              <a:alphaModFix/>
            </a:blip>
            <a:srcRect/>
            <a:stretch/>
          </p:blipFill>
          <p:spPr>
            <a:xfrm>
              <a:off x="0" y="38100"/>
              <a:ext cx="2032000" cy="12700"/>
            </a:xfrm>
            <a:prstGeom prst="rect">
              <a:avLst/>
            </a:prstGeom>
            <a:noFill/>
            <a:ln>
              <a:noFill/>
            </a:ln>
          </p:spPr>
        </p:pic>
        <p:pic>
          <p:nvPicPr>
            <p:cNvPr id="49" name="Google Shape;49;p14"/>
            <p:cNvPicPr preferRelativeResize="0"/>
            <p:nvPr/>
          </p:nvPicPr>
          <p:blipFill rotWithShape="1">
            <a:blip r:embed="rId3">
              <a:alphaModFix/>
            </a:blip>
            <a:srcRect/>
            <a:stretch/>
          </p:blipFill>
          <p:spPr>
            <a:xfrm rot="10800000">
              <a:off x="2336800" y="38100"/>
              <a:ext cx="2032000" cy="12700"/>
            </a:xfrm>
            <a:prstGeom prst="rect">
              <a:avLst/>
            </a:prstGeom>
            <a:noFill/>
            <a:ln>
              <a:noFill/>
            </a:ln>
          </p:spPr>
        </p:pic>
        <p:pic>
          <p:nvPicPr>
            <p:cNvPr id="50" name="Google Shape;50;p14"/>
            <p:cNvPicPr preferRelativeResize="0"/>
            <p:nvPr/>
          </p:nvPicPr>
          <p:blipFill rotWithShape="1">
            <a:blip r:embed="rId4">
              <a:alphaModFix/>
            </a:blip>
            <a:srcRect/>
            <a:stretch/>
          </p:blipFill>
          <p:spPr>
            <a:xfrm>
              <a:off x="2032000" y="0"/>
              <a:ext cx="304800" cy="88900"/>
            </a:xfrm>
            <a:prstGeom prst="rect">
              <a:avLst/>
            </a:prstGeom>
            <a:noFill/>
            <a:ln>
              <a:noFill/>
            </a:ln>
          </p:spPr>
        </p:pic>
      </p:grpSp>
      <p:sp>
        <p:nvSpPr>
          <p:cNvPr id="51" name="Google Shape;51;p14"/>
          <p:cNvSpPr txBox="1">
            <a:spLocks noGrp="1"/>
          </p:cNvSpPr>
          <p:nvPr>
            <p:ph type="title"/>
          </p:nvPr>
        </p:nvSpPr>
        <p:spPr>
          <a:xfrm>
            <a:off x="1117600" y="914400"/>
            <a:ext cx="5130800" cy="4089400"/>
          </a:xfrm>
          <a:prstGeom prst="rect">
            <a:avLst/>
          </a:prstGeom>
          <a:noFill/>
          <a:ln>
            <a:noFill/>
          </a:ln>
        </p:spPr>
        <p:txBody>
          <a:bodyPr spcFirstLastPara="1" wrap="square" lIns="0" tIns="0" rIns="0" bIns="0" anchor="b" anchorCtr="0">
            <a:noAutofit/>
          </a:bodyPr>
          <a:lstStyle>
            <a:lvl1pPr lvl="0" algn="ctr">
              <a:lnSpc>
                <a:spcPct val="80000"/>
              </a:lnSpc>
              <a:spcBef>
                <a:spcPts val="0"/>
              </a:spcBef>
              <a:spcAft>
                <a:spcPts val="0"/>
              </a:spcAft>
              <a:buSzPts val="1400"/>
              <a:buNone/>
              <a:defRPr/>
            </a:lvl1pPr>
            <a:lvl2pPr lvl="1" algn="ctr">
              <a:lnSpc>
                <a:spcPct val="80000"/>
              </a:lnSpc>
              <a:spcBef>
                <a:spcPts val="0"/>
              </a:spcBef>
              <a:spcAft>
                <a:spcPts val="0"/>
              </a:spcAft>
              <a:buSzPts val="1400"/>
              <a:buNone/>
              <a:defRPr/>
            </a:lvl2pPr>
            <a:lvl3pPr lvl="2" algn="ctr">
              <a:lnSpc>
                <a:spcPct val="80000"/>
              </a:lnSpc>
              <a:spcBef>
                <a:spcPts val="0"/>
              </a:spcBef>
              <a:spcAft>
                <a:spcPts val="0"/>
              </a:spcAft>
              <a:buSzPts val="1400"/>
              <a:buNone/>
              <a:defRPr/>
            </a:lvl3pPr>
            <a:lvl4pPr lvl="3" algn="ctr">
              <a:lnSpc>
                <a:spcPct val="80000"/>
              </a:lnSpc>
              <a:spcBef>
                <a:spcPts val="0"/>
              </a:spcBef>
              <a:spcAft>
                <a:spcPts val="0"/>
              </a:spcAft>
              <a:buSzPts val="1400"/>
              <a:buNone/>
              <a:defRPr/>
            </a:lvl4pPr>
            <a:lvl5pPr lvl="4" algn="ctr">
              <a:lnSpc>
                <a:spcPct val="80000"/>
              </a:lnSpc>
              <a:spcBef>
                <a:spcPts val="0"/>
              </a:spcBef>
              <a:spcAft>
                <a:spcPts val="0"/>
              </a:spcAft>
              <a:buSzPts val="1400"/>
              <a:buNone/>
              <a:defRPr/>
            </a:lvl5pPr>
            <a:lvl6pPr lvl="5" algn="ctr">
              <a:lnSpc>
                <a:spcPct val="80000"/>
              </a:lnSpc>
              <a:spcBef>
                <a:spcPts val="0"/>
              </a:spcBef>
              <a:spcAft>
                <a:spcPts val="0"/>
              </a:spcAft>
              <a:buSzPts val="1400"/>
              <a:buNone/>
              <a:defRPr/>
            </a:lvl6pPr>
            <a:lvl7pPr lvl="6" algn="ctr">
              <a:lnSpc>
                <a:spcPct val="80000"/>
              </a:lnSpc>
              <a:spcBef>
                <a:spcPts val="0"/>
              </a:spcBef>
              <a:spcAft>
                <a:spcPts val="0"/>
              </a:spcAft>
              <a:buSzPts val="1400"/>
              <a:buNone/>
              <a:defRPr/>
            </a:lvl7pPr>
            <a:lvl8pPr lvl="7" algn="ctr">
              <a:lnSpc>
                <a:spcPct val="80000"/>
              </a:lnSpc>
              <a:spcBef>
                <a:spcPts val="0"/>
              </a:spcBef>
              <a:spcAft>
                <a:spcPts val="0"/>
              </a:spcAft>
              <a:buSzPts val="1400"/>
              <a:buNone/>
              <a:defRPr/>
            </a:lvl8pPr>
            <a:lvl9pPr lvl="8" algn="ctr">
              <a:lnSpc>
                <a:spcPct val="80000"/>
              </a:lnSpc>
              <a:spcBef>
                <a:spcPts val="0"/>
              </a:spcBef>
              <a:spcAft>
                <a:spcPts val="0"/>
              </a:spcAft>
              <a:buSzPts val="1400"/>
              <a:buNone/>
              <a:defRPr/>
            </a:lvl9pPr>
          </a:lstStyle>
          <a:p>
            <a:endParaRPr/>
          </a:p>
        </p:txBody>
      </p:sp>
      <p:sp>
        <p:nvSpPr>
          <p:cNvPr id="52" name="Google Shape;52;p14"/>
          <p:cNvSpPr txBox="1">
            <a:spLocks noGrp="1"/>
          </p:cNvSpPr>
          <p:nvPr>
            <p:ph type="body" idx="1"/>
          </p:nvPr>
        </p:nvSpPr>
        <p:spPr>
          <a:xfrm>
            <a:off x="1117600" y="5041900"/>
            <a:ext cx="5130800" cy="3810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200"/>
              </a:spcBef>
              <a:spcAft>
                <a:spcPts val="0"/>
              </a:spcAft>
              <a:buClr>
                <a:srgbClr val="B6492C"/>
              </a:buClr>
              <a:buSzPts val="3600"/>
              <a:buFont typeface="Bodoni"/>
              <a:buNone/>
              <a:defRPr sz="3600">
                <a:solidFill>
                  <a:srgbClr val="B6492C"/>
                </a:solidFill>
                <a:latin typeface="Bodoni"/>
                <a:ea typeface="Bodoni"/>
                <a:cs typeface="Bodoni"/>
                <a:sym typeface="Bodoni"/>
              </a:defRPr>
            </a:lvl1pPr>
            <a:lvl2pPr marL="914400" lvl="1" indent="-228600" algn="ctr">
              <a:lnSpc>
                <a:spcPct val="90000"/>
              </a:lnSpc>
              <a:spcBef>
                <a:spcPts val="1200"/>
              </a:spcBef>
              <a:spcAft>
                <a:spcPts val="0"/>
              </a:spcAft>
              <a:buClr>
                <a:srgbClr val="B6492C"/>
              </a:buClr>
              <a:buSzPts val="3600"/>
              <a:buFont typeface="Bodoni"/>
              <a:buNone/>
              <a:defRPr sz="3600">
                <a:solidFill>
                  <a:srgbClr val="B6492C"/>
                </a:solidFill>
                <a:latin typeface="Bodoni"/>
                <a:ea typeface="Bodoni"/>
                <a:cs typeface="Bodoni"/>
                <a:sym typeface="Bodoni"/>
              </a:defRPr>
            </a:lvl2pPr>
            <a:lvl3pPr marL="1371600" lvl="2" indent="-228600" algn="ctr">
              <a:lnSpc>
                <a:spcPct val="90000"/>
              </a:lnSpc>
              <a:spcBef>
                <a:spcPts val="1200"/>
              </a:spcBef>
              <a:spcAft>
                <a:spcPts val="0"/>
              </a:spcAft>
              <a:buClr>
                <a:srgbClr val="B6492C"/>
              </a:buClr>
              <a:buSzPts val="3600"/>
              <a:buFont typeface="Bodoni"/>
              <a:buNone/>
              <a:defRPr sz="3600">
                <a:solidFill>
                  <a:srgbClr val="B6492C"/>
                </a:solidFill>
                <a:latin typeface="Bodoni"/>
                <a:ea typeface="Bodoni"/>
                <a:cs typeface="Bodoni"/>
                <a:sym typeface="Bodoni"/>
              </a:defRPr>
            </a:lvl3pPr>
            <a:lvl4pPr marL="1828800" lvl="3" indent="-228600" algn="ctr">
              <a:lnSpc>
                <a:spcPct val="90000"/>
              </a:lnSpc>
              <a:spcBef>
                <a:spcPts val="1200"/>
              </a:spcBef>
              <a:spcAft>
                <a:spcPts val="0"/>
              </a:spcAft>
              <a:buClr>
                <a:srgbClr val="B6492C"/>
              </a:buClr>
              <a:buSzPts val="3600"/>
              <a:buFont typeface="Bodoni"/>
              <a:buNone/>
              <a:defRPr sz="3600">
                <a:solidFill>
                  <a:srgbClr val="B6492C"/>
                </a:solidFill>
                <a:latin typeface="Bodoni"/>
                <a:ea typeface="Bodoni"/>
                <a:cs typeface="Bodoni"/>
                <a:sym typeface="Bodoni"/>
              </a:defRPr>
            </a:lvl4pPr>
            <a:lvl5pPr marL="2286000" lvl="4" indent="-228600" algn="ctr">
              <a:lnSpc>
                <a:spcPct val="90000"/>
              </a:lnSpc>
              <a:spcBef>
                <a:spcPts val="1200"/>
              </a:spcBef>
              <a:spcAft>
                <a:spcPts val="0"/>
              </a:spcAft>
              <a:buClr>
                <a:srgbClr val="B6492C"/>
              </a:buClr>
              <a:buSzPts val="3600"/>
              <a:buFont typeface="Bodoni"/>
              <a:buNone/>
              <a:defRPr sz="3600">
                <a:solidFill>
                  <a:srgbClr val="B6492C"/>
                </a:solidFill>
                <a:latin typeface="Bodoni"/>
                <a:ea typeface="Bodoni"/>
                <a:cs typeface="Bodoni"/>
                <a:sym typeface="Bodoni"/>
              </a:defRPr>
            </a:lvl5pPr>
            <a:lvl6pPr marL="2743200" lvl="5" indent="-298323" algn="l">
              <a:lnSpc>
                <a:spcPct val="110000"/>
              </a:lnSpc>
              <a:spcBef>
                <a:spcPts val="3300"/>
              </a:spcBef>
              <a:spcAft>
                <a:spcPts val="0"/>
              </a:spcAft>
              <a:buClr>
                <a:srgbClr val="57564B"/>
              </a:buClr>
              <a:buSzPts val="1098"/>
              <a:buChar char="•"/>
              <a:defRPr/>
            </a:lvl6pPr>
            <a:lvl7pPr marL="3200400" lvl="6" indent="-298323" algn="l">
              <a:lnSpc>
                <a:spcPct val="110000"/>
              </a:lnSpc>
              <a:spcBef>
                <a:spcPts val="3300"/>
              </a:spcBef>
              <a:spcAft>
                <a:spcPts val="0"/>
              </a:spcAft>
              <a:buClr>
                <a:srgbClr val="57564B"/>
              </a:buClr>
              <a:buSzPts val="1098"/>
              <a:buChar char="•"/>
              <a:defRPr/>
            </a:lvl7pPr>
            <a:lvl8pPr marL="3657600" lvl="7" indent="-298322" algn="l">
              <a:lnSpc>
                <a:spcPct val="110000"/>
              </a:lnSpc>
              <a:spcBef>
                <a:spcPts val="3300"/>
              </a:spcBef>
              <a:spcAft>
                <a:spcPts val="0"/>
              </a:spcAft>
              <a:buClr>
                <a:srgbClr val="57564B"/>
              </a:buClr>
              <a:buSzPts val="1098"/>
              <a:buChar char="•"/>
              <a:defRPr/>
            </a:lvl8pPr>
            <a:lvl9pPr marL="4114800" lvl="8" indent="-298322" algn="l">
              <a:lnSpc>
                <a:spcPct val="110000"/>
              </a:lnSpc>
              <a:spcBef>
                <a:spcPts val="3300"/>
              </a:spcBef>
              <a:spcAft>
                <a:spcPts val="0"/>
              </a:spcAft>
              <a:buClr>
                <a:srgbClr val="57564B"/>
              </a:buClr>
              <a:buSzPts val="1098"/>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Bullets &amp; Photo">
  <p:cSld name="Title, Bullets &amp; Photo">
    <p:spTree>
      <p:nvGrpSpPr>
        <p:cNvPr id="1" name="Shape 53"/>
        <p:cNvGrpSpPr/>
        <p:nvPr/>
      </p:nvGrpSpPr>
      <p:grpSpPr>
        <a:xfrm>
          <a:off x="0" y="0"/>
          <a:ext cx="0" cy="0"/>
          <a:chOff x="0" y="0"/>
          <a:chExt cx="0" cy="0"/>
        </a:xfrm>
      </p:grpSpPr>
      <p:cxnSp>
        <p:nvCxnSpPr>
          <p:cNvPr id="54" name="Google Shape;54;p15"/>
          <p:cNvCxnSpPr/>
          <p:nvPr/>
        </p:nvCxnSpPr>
        <p:spPr>
          <a:xfrm>
            <a:off x="317248" y="2438400"/>
            <a:ext cx="12383234" cy="128"/>
          </a:xfrm>
          <a:prstGeom prst="straightConnector1">
            <a:avLst/>
          </a:prstGeom>
          <a:noFill/>
          <a:ln w="12700" cap="flat" cmpd="sng">
            <a:solidFill>
              <a:srgbClr val="998074">
                <a:alpha val="74901"/>
              </a:srgbClr>
            </a:solidFill>
            <a:prstDash val="solid"/>
            <a:miter lim="400000"/>
            <a:headEnd type="none" w="sm" len="sm"/>
            <a:tailEnd type="none" w="sm" len="sm"/>
          </a:ln>
        </p:spPr>
      </p:cxnSp>
      <p:sp>
        <p:nvSpPr>
          <p:cNvPr id="55" name="Google Shape;55;p15"/>
          <p:cNvSpPr txBox="1">
            <a:spLocks noGrp="1"/>
          </p:cNvSpPr>
          <p:nvPr>
            <p:ph type="title"/>
          </p:nvPr>
        </p:nvSpPr>
        <p:spPr>
          <a:xfrm>
            <a:off x="850900" y="838200"/>
            <a:ext cx="11303000" cy="1270000"/>
          </a:xfrm>
          <a:prstGeom prst="rect">
            <a:avLst/>
          </a:prstGeom>
          <a:noFill/>
          <a:ln>
            <a:noFill/>
          </a:ln>
        </p:spPr>
        <p:txBody>
          <a:bodyPr spcFirstLastPara="1" wrap="square" lIns="50800" tIns="50800" rIns="50800" bIns="50800" anchor="ctr" anchorCtr="0">
            <a:noAutofit/>
          </a:bodyPr>
          <a:lstStyle>
            <a:lvl1pPr lvl="0" algn="ctr">
              <a:lnSpc>
                <a:spcPct val="80000"/>
              </a:lnSpc>
              <a:spcBef>
                <a:spcPts val="0"/>
              </a:spcBef>
              <a:spcAft>
                <a:spcPts val="0"/>
              </a:spcAft>
              <a:buSzPts val="1400"/>
              <a:buNone/>
              <a:defRPr/>
            </a:lvl1pPr>
            <a:lvl2pPr lvl="1" algn="ctr">
              <a:lnSpc>
                <a:spcPct val="80000"/>
              </a:lnSpc>
              <a:spcBef>
                <a:spcPts val="0"/>
              </a:spcBef>
              <a:spcAft>
                <a:spcPts val="0"/>
              </a:spcAft>
              <a:buSzPts val="1400"/>
              <a:buNone/>
              <a:defRPr/>
            </a:lvl2pPr>
            <a:lvl3pPr lvl="2" algn="ctr">
              <a:lnSpc>
                <a:spcPct val="80000"/>
              </a:lnSpc>
              <a:spcBef>
                <a:spcPts val="0"/>
              </a:spcBef>
              <a:spcAft>
                <a:spcPts val="0"/>
              </a:spcAft>
              <a:buSzPts val="1400"/>
              <a:buNone/>
              <a:defRPr/>
            </a:lvl3pPr>
            <a:lvl4pPr lvl="3" algn="ctr">
              <a:lnSpc>
                <a:spcPct val="80000"/>
              </a:lnSpc>
              <a:spcBef>
                <a:spcPts val="0"/>
              </a:spcBef>
              <a:spcAft>
                <a:spcPts val="0"/>
              </a:spcAft>
              <a:buSzPts val="1400"/>
              <a:buNone/>
              <a:defRPr/>
            </a:lvl4pPr>
            <a:lvl5pPr lvl="4" algn="ctr">
              <a:lnSpc>
                <a:spcPct val="80000"/>
              </a:lnSpc>
              <a:spcBef>
                <a:spcPts val="0"/>
              </a:spcBef>
              <a:spcAft>
                <a:spcPts val="0"/>
              </a:spcAft>
              <a:buSzPts val="1400"/>
              <a:buNone/>
              <a:defRPr/>
            </a:lvl5pPr>
            <a:lvl6pPr lvl="5" algn="ctr">
              <a:lnSpc>
                <a:spcPct val="80000"/>
              </a:lnSpc>
              <a:spcBef>
                <a:spcPts val="0"/>
              </a:spcBef>
              <a:spcAft>
                <a:spcPts val="0"/>
              </a:spcAft>
              <a:buSzPts val="1400"/>
              <a:buNone/>
              <a:defRPr/>
            </a:lvl6pPr>
            <a:lvl7pPr lvl="6" algn="ctr">
              <a:lnSpc>
                <a:spcPct val="80000"/>
              </a:lnSpc>
              <a:spcBef>
                <a:spcPts val="0"/>
              </a:spcBef>
              <a:spcAft>
                <a:spcPts val="0"/>
              </a:spcAft>
              <a:buSzPts val="1400"/>
              <a:buNone/>
              <a:defRPr/>
            </a:lvl7pPr>
            <a:lvl8pPr lvl="7" algn="ctr">
              <a:lnSpc>
                <a:spcPct val="80000"/>
              </a:lnSpc>
              <a:spcBef>
                <a:spcPts val="0"/>
              </a:spcBef>
              <a:spcAft>
                <a:spcPts val="0"/>
              </a:spcAft>
              <a:buSzPts val="1400"/>
              <a:buNone/>
              <a:defRPr/>
            </a:lvl8pPr>
            <a:lvl9pPr lvl="8" algn="ctr">
              <a:lnSpc>
                <a:spcPct val="80000"/>
              </a:lnSpc>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850900" y="2755900"/>
            <a:ext cx="5410200" cy="6350000"/>
          </a:xfrm>
          <a:prstGeom prst="rect">
            <a:avLst/>
          </a:prstGeom>
          <a:noFill/>
          <a:ln>
            <a:noFill/>
          </a:ln>
        </p:spPr>
        <p:txBody>
          <a:bodyPr spcFirstLastPara="1" wrap="square" lIns="50800" tIns="50800" rIns="50800" bIns="50800" anchor="ctr" anchorCtr="0">
            <a:noAutofit/>
          </a:bodyPr>
          <a:lstStyle>
            <a:lvl1pPr marL="457200" lvl="0" indent="-298323" algn="l">
              <a:lnSpc>
                <a:spcPct val="110000"/>
              </a:lnSpc>
              <a:spcBef>
                <a:spcPts val="3300"/>
              </a:spcBef>
              <a:spcAft>
                <a:spcPts val="0"/>
              </a:spcAft>
              <a:buClr>
                <a:srgbClr val="57564B"/>
              </a:buClr>
              <a:buSzPts val="1098"/>
              <a:buChar char="•"/>
              <a:defRPr/>
            </a:lvl1pPr>
            <a:lvl2pPr marL="914400" lvl="1" indent="-298322" algn="l">
              <a:lnSpc>
                <a:spcPct val="110000"/>
              </a:lnSpc>
              <a:spcBef>
                <a:spcPts val="3300"/>
              </a:spcBef>
              <a:spcAft>
                <a:spcPts val="0"/>
              </a:spcAft>
              <a:buClr>
                <a:srgbClr val="57564B"/>
              </a:buClr>
              <a:buSzPts val="1098"/>
              <a:buChar char="•"/>
              <a:defRPr/>
            </a:lvl2pPr>
            <a:lvl3pPr marL="1371600" lvl="2" indent="-298322" algn="l">
              <a:lnSpc>
                <a:spcPct val="110000"/>
              </a:lnSpc>
              <a:spcBef>
                <a:spcPts val="3300"/>
              </a:spcBef>
              <a:spcAft>
                <a:spcPts val="0"/>
              </a:spcAft>
              <a:buClr>
                <a:srgbClr val="57564B"/>
              </a:buClr>
              <a:buSzPts val="1098"/>
              <a:buChar char="•"/>
              <a:defRPr/>
            </a:lvl3pPr>
            <a:lvl4pPr marL="1828800" lvl="3" indent="-298322" algn="l">
              <a:lnSpc>
                <a:spcPct val="110000"/>
              </a:lnSpc>
              <a:spcBef>
                <a:spcPts val="3300"/>
              </a:spcBef>
              <a:spcAft>
                <a:spcPts val="0"/>
              </a:spcAft>
              <a:buClr>
                <a:srgbClr val="57564B"/>
              </a:buClr>
              <a:buSzPts val="1098"/>
              <a:buChar char="•"/>
              <a:defRPr/>
            </a:lvl4pPr>
            <a:lvl5pPr marL="2286000" lvl="4" indent="-298323" algn="l">
              <a:lnSpc>
                <a:spcPct val="110000"/>
              </a:lnSpc>
              <a:spcBef>
                <a:spcPts val="3300"/>
              </a:spcBef>
              <a:spcAft>
                <a:spcPts val="0"/>
              </a:spcAft>
              <a:buClr>
                <a:srgbClr val="57564B"/>
              </a:buClr>
              <a:buSzPts val="1098"/>
              <a:buChar char="•"/>
              <a:defRPr/>
            </a:lvl5pPr>
            <a:lvl6pPr marL="2743200" lvl="5" indent="-298323" algn="l">
              <a:lnSpc>
                <a:spcPct val="110000"/>
              </a:lnSpc>
              <a:spcBef>
                <a:spcPts val="3300"/>
              </a:spcBef>
              <a:spcAft>
                <a:spcPts val="0"/>
              </a:spcAft>
              <a:buClr>
                <a:srgbClr val="57564B"/>
              </a:buClr>
              <a:buSzPts val="1098"/>
              <a:buChar char="•"/>
              <a:defRPr/>
            </a:lvl6pPr>
            <a:lvl7pPr marL="3200400" lvl="6" indent="-298323" algn="l">
              <a:lnSpc>
                <a:spcPct val="110000"/>
              </a:lnSpc>
              <a:spcBef>
                <a:spcPts val="3300"/>
              </a:spcBef>
              <a:spcAft>
                <a:spcPts val="0"/>
              </a:spcAft>
              <a:buClr>
                <a:srgbClr val="57564B"/>
              </a:buClr>
              <a:buSzPts val="1098"/>
              <a:buChar char="•"/>
              <a:defRPr/>
            </a:lvl7pPr>
            <a:lvl8pPr marL="3657600" lvl="7" indent="-298322" algn="l">
              <a:lnSpc>
                <a:spcPct val="110000"/>
              </a:lnSpc>
              <a:spcBef>
                <a:spcPts val="3300"/>
              </a:spcBef>
              <a:spcAft>
                <a:spcPts val="0"/>
              </a:spcAft>
              <a:buClr>
                <a:srgbClr val="57564B"/>
              </a:buClr>
              <a:buSzPts val="1098"/>
              <a:buChar char="•"/>
              <a:defRPr/>
            </a:lvl8pPr>
            <a:lvl9pPr marL="4114800" lvl="8" indent="-298322" algn="l">
              <a:lnSpc>
                <a:spcPct val="110000"/>
              </a:lnSpc>
              <a:spcBef>
                <a:spcPts val="3300"/>
              </a:spcBef>
              <a:spcAft>
                <a:spcPts val="0"/>
              </a:spcAft>
              <a:buClr>
                <a:srgbClr val="57564B"/>
              </a:buClr>
              <a:buSzPts val="1098"/>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amp; Bullets - Left">
  <p:cSld name="Title &amp; Bullets - Left">
    <p:spTree>
      <p:nvGrpSpPr>
        <p:cNvPr id="1" name="Shape 57"/>
        <p:cNvGrpSpPr/>
        <p:nvPr/>
      </p:nvGrpSpPr>
      <p:grpSpPr>
        <a:xfrm>
          <a:off x="0" y="0"/>
          <a:ext cx="0" cy="0"/>
          <a:chOff x="0" y="0"/>
          <a:chExt cx="0" cy="0"/>
        </a:xfrm>
      </p:grpSpPr>
      <p:cxnSp>
        <p:nvCxnSpPr>
          <p:cNvPr id="58" name="Google Shape;58;p16"/>
          <p:cNvCxnSpPr/>
          <p:nvPr/>
        </p:nvCxnSpPr>
        <p:spPr>
          <a:xfrm>
            <a:off x="317248" y="2438400"/>
            <a:ext cx="12383234" cy="128"/>
          </a:xfrm>
          <a:prstGeom prst="straightConnector1">
            <a:avLst/>
          </a:prstGeom>
          <a:noFill/>
          <a:ln w="12700" cap="flat" cmpd="sng">
            <a:solidFill>
              <a:srgbClr val="998074">
                <a:alpha val="74901"/>
              </a:srgbClr>
            </a:solidFill>
            <a:prstDash val="solid"/>
            <a:miter lim="400000"/>
            <a:headEnd type="none" w="sm" len="sm"/>
            <a:tailEnd type="none" w="sm" len="sm"/>
          </a:ln>
        </p:spPr>
      </p:cxnSp>
      <p:sp>
        <p:nvSpPr>
          <p:cNvPr id="59" name="Google Shape;59;p16"/>
          <p:cNvSpPr txBox="1">
            <a:spLocks noGrp="1"/>
          </p:cNvSpPr>
          <p:nvPr>
            <p:ph type="title"/>
          </p:nvPr>
        </p:nvSpPr>
        <p:spPr>
          <a:xfrm>
            <a:off x="850900" y="838200"/>
            <a:ext cx="11303000" cy="1270000"/>
          </a:xfrm>
          <a:prstGeom prst="rect">
            <a:avLst/>
          </a:prstGeom>
          <a:noFill/>
          <a:ln>
            <a:noFill/>
          </a:ln>
        </p:spPr>
        <p:txBody>
          <a:bodyPr spcFirstLastPara="1" wrap="square" lIns="50800" tIns="50800" rIns="50800" bIns="50800" anchor="ctr" anchorCtr="0">
            <a:noAutofit/>
          </a:bodyPr>
          <a:lstStyle>
            <a:lvl1pPr lvl="0" algn="ctr">
              <a:lnSpc>
                <a:spcPct val="80000"/>
              </a:lnSpc>
              <a:spcBef>
                <a:spcPts val="0"/>
              </a:spcBef>
              <a:spcAft>
                <a:spcPts val="0"/>
              </a:spcAft>
              <a:buSzPts val="1400"/>
              <a:buNone/>
              <a:defRPr/>
            </a:lvl1pPr>
            <a:lvl2pPr lvl="1" algn="ctr">
              <a:lnSpc>
                <a:spcPct val="80000"/>
              </a:lnSpc>
              <a:spcBef>
                <a:spcPts val="0"/>
              </a:spcBef>
              <a:spcAft>
                <a:spcPts val="0"/>
              </a:spcAft>
              <a:buSzPts val="1400"/>
              <a:buNone/>
              <a:defRPr/>
            </a:lvl2pPr>
            <a:lvl3pPr lvl="2" algn="ctr">
              <a:lnSpc>
                <a:spcPct val="80000"/>
              </a:lnSpc>
              <a:spcBef>
                <a:spcPts val="0"/>
              </a:spcBef>
              <a:spcAft>
                <a:spcPts val="0"/>
              </a:spcAft>
              <a:buSzPts val="1400"/>
              <a:buNone/>
              <a:defRPr/>
            </a:lvl3pPr>
            <a:lvl4pPr lvl="3" algn="ctr">
              <a:lnSpc>
                <a:spcPct val="80000"/>
              </a:lnSpc>
              <a:spcBef>
                <a:spcPts val="0"/>
              </a:spcBef>
              <a:spcAft>
                <a:spcPts val="0"/>
              </a:spcAft>
              <a:buSzPts val="1400"/>
              <a:buNone/>
              <a:defRPr/>
            </a:lvl4pPr>
            <a:lvl5pPr lvl="4" algn="ctr">
              <a:lnSpc>
                <a:spcPct val="80000"/>
              </a:lnSpc>
              <a:spcBef>
                <a:spcPts val="0"/>
              </a:spcBef>
              <a:spcAft>
                <a:spcPts val="0"/>
              </a:spcAft>
              <a:buSzPts val="1400"/>
              <a:buNone/>
              <a:defRPr/>
            </a:lvl5pPr>
            <a:lvl6pPr lvl="5" algn="ctr">
              <a:lnSpc>
                <a:spcPct val="80000"/>
              </a:lnSpc>
              <a:spcBef>
                <a:spcPts val="0"/>
              </a:spcBef>
              <a:spcAft>
                <a:spcPts val="0"/>
              </a:spcAft>
              <a:buSzPts val="1400"/>
              <a:buNone/>
              <a:defRPr/>
            </a:lvl6pPr>
            <a:lvl7pPr lvl="6" algn="ctr">
              <a:lnSpc>
                <a:spcPct val="80000"/>
              </a:lnSpc>
              <a:spcBef>
                <a:spcPts val="0"/>
              </a:spcBef>
              <a:spcAft>
                <a:spcPts val="0"/>
              </a:spcAft>
              <a:buSzPts val="1400"/>
              <a:buNone/>
              <a:defRPr/>
            </a:lvl7pPr>
            <a:lvl8pPr lvl="7" algn="ctr">
              <a:lnSpc>
                <a:spcPct val="80000"/>
              </a:lnSpc>
              <a:spcBef>
                <a:spcPts val="0"/>
              </a:spcBef>
              <a:spcAft>
                <a:spcPts val="0"/>
              </a:spcAft>
              <a:buSzPts val="1400"/>
              <a:buNone/>
              <a:defRPr/>
            </a:lvl8pPr>
            <a:lvl9pPr lvl="8" algn="ctr">
              <a:lnSpc>
                <a:spcPct val="80000"/>
              </a:lnSpc>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850900" y="2755900"/>
            <a:ext cx="5410200" cy="6350000"/>
          </a:xfrm>
          <a:prstGeom prst="rect">
            <a:avLst/>
          </a:prstGeom>
          <a:noFill/>
          <a:ln>
            <a:noFill/>
          </a:ln>
        </p:spPr>
        <p:txBody>
          <a:bodyPr spcFirstLastPara="1" wrap="square" lIns="50800" tIns="50800" rIns="50800" bIns="50800" anchor="ctr" anchorCtr="0">
            <a:noAutofit/>
          </a:bodyPr>
          <a:lstStyle>
            <a:lvl1pPr marL="457200" lvl="0" indent="-298323" algn="l">
              <a:lnSpc>
                <a:spcPct val="110000"/>
              </a:lnSpc>
              <a:spcBef>
                <a:spcPts val="3300"/>
              </a:spcBef>
              <a:spcAft>
                <a:spcPts val="0"/>
              </a:spcAft>
              <a:buClr>
                <a:srgbClr val="57564B"/>
              </a:buClr>
              <a:buSzPts val="1098"/>
              <a:buChar char="•"/>
              <a:defRPr/>
            </a:lvl1pPr>
            <a:lvl2pPr marL="914400" lvl="1" indent="-298322" algn="l">
              <a:lnSpc>
                <a:spcPct val="110000"/>
              </a:lnSpc>
              <a:spcBef>
                <a:spcPts val="3300"/>
              </a:spcBef>
              <a:spcAft>
                <a:spcPts val="0"/>
              </a:spcAft>
              <a:buClr>
                <a:srgbClr val="57564B"/>
              </a:buClr>
              <a:buSzPts val="1098"/>
              <a:buChar char="•"/>
              <a:defRPr/>
            </a:lvl2pPr>
            <a:lvl3pPr marL="1371600" lvl="2" indent="-298322" algn="l">
              <a:lnSpc>
                <a:spcPct val="110000"/>
              </a:lnSpc>
              <a:spcBef>
                <a:spcPts val="3300"/>
              </a:spcBef>
              <a:spcAft>
                <a:spcPts val="0"/>
              </a:spcAft>
              <a:buClr>
                <a:srgbClr val="57564B"/>
              </a:buClr>
              <a:buSzPts val="1098"/>
              <a:buChar char="•"/>
              <a:defRPr/>
            </a:lvl3pPr>
            <a:lvl4pPr marL="1828800" lvl="3" indent="-298322" algn="l">
              <a:lnSpc>
                <a:spcPct val="110000"/>
              </a:lnSpc>
              <a:spcBef>
                <a:spcPts val="3300"/>
              </a:spcBef>
              <a:spcAft>
                <a:spcPts val="0"/>
              </a:spcAft>
              <a:buClr>
                <a:srgbClr val="57564B"/>
              </a:buClr>
              <a:buSzPts val="1098"/>
              <a:buChar char="•"/>
              <a:defRPr/>
            </a:lvl4pPr>
            <a:lvl5pPr marL="2286000" lvl="4" indent="-298323" algn="l">
              <a:lnSpc>
                <a:spcPct val="110000"/>
              </a:lnSpc>
              <a:spcBef>
                <a:spcPts val="3300"/>
              </a:spcBef>
              <a:spcAft>
                <a:spcPts val="0"/>
              </a:spcAft>
              <a:buClr>
                <a:srgbClr val="57564B"/>
              </a:buClr>
              <a:buSzPts val="1098"/>
              <a:buChar char="•"/>
              <a:defRPr/>
            </a:lvl5pPr>
            <a:lvl6pPr marL="2743200" lvl="5" indent="-298323" algn="l">
              <a:lnSpc>
                <a:spcPct val="110000"/>
              </a:lnSpc>
              <a:spcBef>
                <a:spcPts val="3300"/>
              </a:spcBef>
              <a:spcAft>
                <a:spcPts val="0"/>
              </a:spcAft>
              <a:buClr>
                <a:srgbClr val="57564B"/>
              </a:buClr>
              <a:buSzPts val="1098"/>
              <a:buChar char="•"/>
              <a:defRPr/>
            </a:lvl6pPr>
            <a:lvl7pPr marL="3200400" lvl="6" indent="-298323" algn="l">
              <a:lnSpc>
                <a:spcPct val="110000"/>
              </a:lnSpc>
              <a:spcBef>
                <a:spcPts val="3300"/>
              </a:spcBef>
              <a:spcAft>
                <a:spcPts val="0"/>
              </a:spcAft>
              <a:buClr>
                <a:srgbClr val="57564B"/>
              </a:buClr>
              <a:buSzPts val="1098"/>
              <a:buChar char="•"/>
              <a:defRPr/>
            </a:lvl7pPr>
            <a:lvl8pPr marL="3657600" lvl="7" indent="-298322" algn="l">
              <a:lnSpc>
                <a:spcPct val="110000"/>
              </a:lnSpc>
              <a:spcBef>
                <a:spcPts val="3300"/>
              </a:spcBef>
              <a:spcAft>
                <a:spcPts val="0"/>
              </a:spcAft>
              <a:buClr>
                <a:srgbClr val="57564B"/>
              </a:buClr>
              <a:buSzPts val="1098"/>
              <a:buChar char="•"/>
              <a:defRPr/>
            </a:lvl8pPr>
            <a:lvl9pPr marL="4114800" lvl="8" indent="-298322" algn="l">
              <a:lnSpc>
                <a:spcPct val="110000"/>
              </a:lnSpc>
              <a:spcBef>
                <a:spcPts val="3300"/>
              </a:spcBef>
              <a:spcAft>
                <a:spcPts val="0"/>
              </a:spcAft>
              <a:buClr>
                <a:srgbClr val="57564B"/>
              </a:buClr>
              <a:buSzPts val="1098"/>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amp; Bullets - Right">
  <p:cSld name="Title &amp; Bullets - Right">
    <p:spTree>
      <p:nvGrpSpPr>
        <p:cNvPr id="1" name="Shape 61"/>
        <p:cNvGrpSpPr/>
        <p:nvPr/>
      </p:nvGrpSpPr>
      <p:grpSpPr>
        <a:xfrm>
          <a:off x="0" y="0"/>
          <a:ext cx="0" cy="0"/>
          <a:chOff x="0" y="0"/>
          <a:chExt cx="0" cy="0"/>
        </a:xfrm>
      </p:grpSpPr>
      <p:cxnSp>
        <p:nvCxnSpPr>
          <p:cNvPr id="62" name="Google Shape;62;p17"/>
          <p:cNvCxnSpPr/>
          <p:nvPr/>
        </p:nvCxnSpPr>
        <p:spPr>
          <a:xfrm>
            <a:off x="317248" y="2438400"/>
            <a:ext cx="12383234" cy="128"/>
          </a:xfrm>
          <a:prstGeom prst="straightConnector1">
            <a:avLst/>
          </a:prstGeom>
          <a:noFill/>
          <a:ln w="12700" cap="flat" cmpd="sng">
            <a:solidFill>
              <a:srgbClr val="998074">
                <a:alpha val="74901"/>
              </a:srgbClr>
            </a:solidFill>
            <a:prstDash val="solid"/>
            <a:miter lim="400000"/>
            <a:headEnd type="none" w="sm" len="sm"/>
            <a:tailEnd type="none" w="sm" len="sm"/>
          </a:ln>
        </p:spPr>
      </p:cxnSp>
      <p:sp>
        <p:nvSpPr>
          <p:cNvPr id="63" name="Google Shape;63;p17"/>
          <p:cNvSpPr txBox="1">
            <a:spLocks noGrp="1"/>
          </p:cNvSpPr>
          <p:nvPr>
            <p:ph type="title"/>
          </p:nvPr>
        </p:nvSpPr>
        <p:spPr>
          <a:xfrm>
            <a:off x="850900" y="838200"/>
            <a:ext cx="11303000" cy="1270000"/>
          </a:xfrm>
          <a:prstGeom prst="rect">
            <a:avLst/>
          </a:prstGeom>
          <a:noFill/>
          <a:ln>
            <a:noFill/>
          </a:ln>
        </p:spPr>
        <p:txBody>
          <a:bodyPr spcFirstLastPara="1" wrap="square" lIns="50800" tIns="50800" rIns="50800" bIns="50800" anchor="ctr" anchorCtr="0">
            <a:noAutofit/>
          </a:bodyPr>
          <a:lstStyle>
            <a:lvl1pPr lvl="0" algn="ctr">
              <a:lnSpc>
                <a:spcPct val="80000"/>
              </a:lnSpc>
              <a:spcBef>
                <a:spcPts val="0"/>
              </a:spcBef>
              <a:spcAft>
                <a:spcPts val="0"/>
              </a:spcAft>
              <a:buSzPts val="1400"/>
              <a:buNone/>
              <a:defRPr/>
            </a:lvl1pPr>
            <a:lvl2pPr lvl="1" algn="ctr">
              <a:lnSpc>
                <a:spcPct val="80000"/>
              </a:lnSpc>
              <a:spcBef>
                <a:spcPts val="0"/>
              </a:spcBef>
              <a:spcAft>
                <a:spcPts val="0"/>
              </a:spcAft>
              <a:buSzPts val="1400"/>
              <a:buNone/>
              <a:defRPr/>
            </a:lvl2pPr>
            <a:lvl3pPr lvl="2" algn="ctr">
              <a:lnSpc>
                <a:spcPct val="80000"/>
              </a:lnSpc>
              <a:spcBef>
                <a:spcPts val="0"/>
              </a:spcBef>
              <a:spcAft>
                <a:spcPts val="0"/>
              </a:spcAft>
              <a:buSzPts val="1400"/>
              <a:buNone/>
              <a:defRPr/>
            </a:lvl3pPr>
            <a:lvl4pPr lvl="3" algn="ctr">
              <a:lnSpc>
                <a:spcPct val="80000"/>
              </a:lnSpc>
              <a:spcBef>
                <a:spcPts val="0"/>
              </a:spcBef>
              <a:spcAft>
                <a:spcPts val="0"/>
              </a:spcAft>
              <a:buSzPts val="1400"/>
              <a:buNone/>
              <a:defRPr/>
            </a:lvl4pPr>
            <a:lvl5pPr lvl="4" algn="ctr">
              <a:lnSpc>
                <a:spcPct val="80000"/>
              </a:lnSpc>
              <a:spcBef>
                <a:spcPts val="0"/>
              </a:spcBef>
              <a:spcAft>
                <a:spcPts val="0"/>
              </a:spcAft>
              <a:buSzPts val="1400"/>
              <a:buNone/>
              <a:defRPr/>
            </a:lvl5pPr>
            <a:lvl6pPr lvl="5" algn="ctr">
              <a:lnSpc>
                <a:spcPct val="80000"/>
              </a:lnSpc>
              <a:spcBef>
                <a:spcPts val="0"/>
              </a:spcBef>
              <a:spcAft>
                <a:spcPts val="0"/>
              </a:spcAft>
              <a:buSzPts val="1400"/>
              <a:buNone/>
              <a:defRPr/>
            </a:lvl6pPr>
            <a:lvl7pPr lvl="6" algn="ctr">
              <a:lnSpc>
                <a:spcPct val="80000"/>
              </a:lnSpc>
              <a:spcBef>
                <a:spcPts val="0"/>
              </a:spcBef>
              <a:spcAft>
                <a:spcPts val="0"/>
              </a:spcAft>
              <a:buSzPts val="1400"/>
              <a:buNone/>
              <a:defRPr/>
            </a:lvl7pPr>
            <a:lvl8pPr lvl="7" algn="ctr">
              <a:lnSpc>
                <a:spcPct val="80000"/>
              </a:lnSpc>
              <a:spcBef>
                <a:spcPts val="0"/>
              </a:spcBef>
              <a:spcAft>
                <a:spcPts val="0"/>
              </a:spcAft>
              <a:buSzPts val="1400"/>
              <a:buNone/>
              <a:defRPr/>
            </a:lvl8pPr>
            <a:lvl9pPr lvl="8" algn="ctr">
              <a:lnSpc>
                <a:spcPct val="80000"/>
              </a:lnSpc>
              <a:spcBef>
                <a:spcPts val="0"/>
              </a:spcBef>
              <a:spcAft>
                <a:spcPts val="0"/>
              </a:spcAft>
              <a:buSzPts val="1400"/>
              <a:buNone/>
              <a:defRPr/>
            </a:lvl9pPr>
          </a:lstStyle>
          <a:p>
            <a:endParaRPr/>
          </a:p>
        </p:txBody>
      </p:sp>
      <p:sp>
        <p:nvSpPr>
          <p:cNvPr id="64" name="Google Shape;64;p17"/>
          <p:cNvSpPr txBox="1">
            <a:spLocks noGrp="1"/>
          </p:cNvSpPr>
          <p:nvPr>
            <p:ph type="body" idx="1"/>
          </p:nvPr>
        </p:nvSpPr>
        <p:spPr>
          <a:xfrm>
            <a:off x="6743700" y="2755900"/>
            <a:ext cx="5410200" cy="6350000"/>
          </a:xfrm>
          <a:prstGeom prst="rect">
            <a:avLst/>
          </a:prstGeom>
          <a:noFill/>
          <a:ln>
            <a:noFill/>
          </a:ln>
        </p:spPr>
        <p:txBody>
          <a:bodyPr spcFirstLastPara="1" wrap="square" lIns="50800" tIns="50800" rIns="50800" bIns="50800" anchor="ctr" anchorCtr="0">
            <a:noAutofit/>
          </a:bodyPr>
          <a:lstStyle>
            <a:lvl1pPr marL="457200" lvl="0" indent="-298323" algn="l">
              <a:lnSpc>
                <a:spcPct val="110000"/>
              </a:lnSpc>
              <a:spcBef>
                <a:spcPts val="3300"/>
              </a:spcBef>
              <a:spcAft>
                <a:spcPts val="0"/>
              </a:spcAft>
              <a:buClr>
                <a:srgbClr val="57564B"/>
              </a:buClr>
              <a:buSzPts val="1098"/>
              <a:buChar char="•"/>
              <a:defRPr/>
            </a:lvl1pPr>
            <a:lvl2pPr marL="914400" lvl="1" indent="-298322" algn="l">
              <a:lnSpc>
                <a:spcPct val="110000"/>
              </a:lnSpc>
              <a:spcBef>
                <a:spcPts val="3300"/>
              </a:spcBef>
              <a:spcAft>
                <a:spcPts val="0"/>
              </a:spcAft>
              <a:buClr>
                <a:srgbClr val="57564B"/>
              </a:buClr>
              <a:buSzPts val="1098"/>
              <a:buChar char="•"/>
              <a:defRPr/>
            </a:lvl2pPr>
            <a:lvl3pPr marL="1371600" lvl="2" indent="-298322" algn="l">
              <a:lnSpc>
                <a:spcPct val="110000"/>
              </a:lnSpc>
              <a:spcBef>
                <a:spcPts val="3300"/>
              </a:spcBef>
              <a:spcAft>
                <a:spcPts val="0"/>
              </a:spcAft>
              <a:buClr>
                <a:srgbClr val="57564B"/>
              </a:buClr>
              <a:buSzPts val="1098"/>
              <a:buChar char="•"/>
              <a:defRPr/>
            </a:lvl3pPr>
            <a:lvl4pPr marL="1828800" lvl="3" indent="-298322" algn="l">
              <a:lnSpc>
                <a:spcPct val="110000"/>
              </a:lnSpc>
              <a:spcBef>
                <a:spcPts val="3300"/>
              </a:spcBef>
              <a:spcAft>
                <a:spcPts val="0"/>
              </a:spcAft>
              <a:buClr>
                <a:srgbClr val="57564B"/>
              </a:buClr>
              <a:buSzPts val="1098"/>
              <a:buChar char="•"/>
              <a:defRPr/>
            </a:lvl4pPr>
            <a:lvl5pPr marL="2286000" lvl="4" indent="-298323" algn="l">
              <a:lnSpc>
                <a:spcPct val="110000"/>
              </a:lnSpc>
              <a:spcBef>
                <a:spcPts val="3300"/>
              </a:spcBef>
              <a:spcAft>
                <a:spcPts val="0"/>
              </a:spcAft>
              <a:buClr>
                <a:srgbClr val="57564B"/>
              </a:buClr>
              <a:buSzPts val="1098"/>
              <a:buChar char="•"/>
              <a:defRPr/>
            </a:lvl5pPr>
            <a:lvl6pPr marL="2743200" lvl="5" indent="-298323" algn="l">
              <a:lnSpc>
                <a:spcPct val="110000"/>
              </a:lnSpc>
              <a:spcBef>
                <a:spcPts val="3300"/>
              </a:spcBef>
              <a:spcAft>
                <a:spcPts val="0"/>
              </a:spcAft>
              <a:buClr>
                <a:srgbClr val="57564B"/>
              </a:buClr>
              <a:buSzPts val="1098"/>
              <a:buChar char="•"/>
              <a:defRPr/>
            </a:lvl6pPr>
            <a:lvl7pPr marL="3200400" lvl="6" indent="-298323" algn="l">
              <a:lnSpc>
                <a:spcPct val="110000"/>
              </a:lnSpc>
              <a:spcBef>
                <a:spcPts val="3300"/>
              </a:spcBef>
              <a:spcAft>
                <a:spcPts val="0"/>
              </a:spcAft>
              <a:buClr>
                <a:srgbClr val="57564B"/>
              </a:buClr>
              <a:buSzPts val="1098"/>
              <a:buChar char="•"/>
              <a:defRPr/>
            </a:lvl7pPr>
            <a:lvl8pPr marL="3657600" lvl="7" indent="-298322" algn="l">
              <a:lnSpc>
                <a:spcPct val="110000"/>
              </a:lnSpc>
              <a:spcBef>
                <a:spcPts val="3300"/>
              </a:spcBef>
              <a:spcAft>
                <a:spcPts val="0"/>
              </a:spcAft>
              <a:buClr>
                <a:srgbClr val="57564B"/>
              </a:buClr>
              <a:buSzPts val="1098"/>
              <a:buChar char="•"/>
              <a:defRPr/>
            </a:lvl8pPr>
            <a:lvl9pPr marL="4114800" lvl="8" indent="-298322" algn="l">
              <a:lnSpc>
                <a:spcPct val="110000"/>
              </a:lnSpc>
              <a:spcBef>
                <a:spcPts val="3300"/>
              </a:spcBef>
              <a:spcAft>
                <a:spcPts val="0"/>
              </a:spcAft>
              <a:buClr>
                <a:srgbClr val="57564B"/>
              </a:buClr>
              <a:buSzPts val="1098"/>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mp; Subtitle">
  <p:cSld name="Title &amp; Subtitle">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87400" y="2387600"/>
            <a:ext cx="11430000" cy="2908300"/>
          </a:xfrm>
          <a:prstGeom prst="rect">
            <a:avLst/>
          </a:prstGeom>
          <a:noFill/>
          <a:ln>
            <a:noFill/>
          </a:ln>
          <a:effectLst>
            <a:outerShdw blurRad="25400" dist="12700" dir="16200000" rotWithShape="0">
              <a:srgbClr val="000000"/>
            </a:outerShdw>
          </a:effectLst>
        </p:spPr>
        <p:txBody>
          <a:bodyPr spcFirstLastPara="1" wrap="square" lIns="0" tIns="0" rIns="0" bIns="0" anchor="b" anchorCtr="0">
            <a:noAutofit/>
          </a:bodyPr>
          <a:lstStyle>
            <a:lvl1pPr lvl="0" algn="ctr">
              <a:lnSpc>
                <a:spcPct val="100000"/>
              </a:lnSpc>
              <a:spcBef>
                <a:spcPts val="0"/>
              </a:spcBef>
              <a:spcAft>
                <a:spcPts val="0"/>
              </a:spcAft>
              <a:buSzPts val="1400"/>
              <a:buNone/>
              <a:defRPr sz="8400" b="1" cap="none">
                <a:solidFill>
                  <a:srgbClr val="DEE8F1"/>
                </a:solidFill>
                <a:latin typeface="Arial"/>
                <a:ea typeface="Arial"/>
                <a:cs typeface="Arial"/>
                <a:sym typeface="Arial"/>
              </a:defRPr>
            </a:lvl1pPr>
            <a:lvl2pPr lvl="1" algn="ctr">
              <a:lnSpc>
                <a:spcPct val="80000"/>
              </a:lnSpc>
              <a:spcBef>
                <a:spcPts val="0"/>
              </a:spcBef>
              <a:spcAft>
                <a:spcPts val="0"/>
              </a:spcAft>
              <a:buSzPts val="1400"/>
              <a:buNone/>
              <a:defRPr/>
            </a:lvl2pPr>
            <a:lvl3pPr lvl="2" algn="ctr">
              <a:lnSpc>
                <a:spcPct val="80000"/>
              </a:lnSpc>
              <a:spcBef>
                <a:spcPts val="0"/>
              </a:spcBef>
              <a:spcAft>
                <a:spcPts val="0"/>
              </a:spcAft>
              <a:buSzPts val="1400"/>
              <a:buNone/>
              <a:defRPr/>
            </a:lvl3pPr>
            <a:lvl4pPr lvl="3" algn="ctr">
              <a:lnSpc>
                <a:spcPct val="80000"/>
              </a:lnSpc>
              <a:spcBef>
                <a:spcPts val="0"/>
              </a:spcBef>
              <a:spcAft>
                <a:spcPts val="0"/>
              </a:spcAft>
              <a:buSzPts val="1400"/>
              <a:buNone/>
              <a:defRPr/>
            </a:lvl4pPr>
            <a:lvl5pPr lvl="4" algn="ctr">
              <a:lnSpc>
                <a:spcPct val="80000"/>
              </a:lnSpc>
              <a:spcBef>
                <a:spcPts val="0"/>
              </a:spcBef>
              <a:spcAft>
                <a:spcPts val="0"/>
              </a:spcAft>
              <a:buSzPts val="1400"/>
              <a:buNone/>
              <a:defRPr/>
            </a:lvl5pPr>
            <a:lvl6pPr lvl="5" algn="ctr">
              <a:lnSpc>
                <a:spcPct val="80000"/>
              </a:lnSpc>
              <a:spcBef>
                <a:spcPts val="0"/>
              </a:spcBef>
              <a:spcAft>
                <a:spcPts val="0"/>
              </a:spcAft>
              <a:buSzPts val="1400"/>
              <a:buNone/>
              <a:defRPr/>
            </a:lvl6pPr>
            <a:lvl7pPr lvl="6" algn="ctr">
              <a:lnSpc>
                <a:spcPct val="80000"/>
              </a:lnSpc>
              <a:spcBef>
                <a:spcPts val="0"/>
              </a:spcBef>
              <a:spcAft>
                <a:spcPts val="0"/>
              </a:spcAft>
              <a:buSzPts val="1400"/>
              <a:buNone/>
              <a:defRPr/>
            </a:lvl7pPr>
            <a:lvl8pPr lvl="7" algn="ctr">
              <a:lnSpc>
                <a:spcPct val="80000"/>
              </a:lnSpc>
              <a:spcBef>
                <a:spcPts val="0"/>
              </a:spcBef>
              <a:spcAft>
                <a:spcPts val="0"/>
              </a:spcAft>
              <a:buSzPts val="1400"/>
              <a:buNone/>
              <a:defRPr/>
            </a:lvl8pPr>
            <a:lvl9pPr lvl="8" algn="ctr">
              <a:lnSpc>
                <a:spcPct val="80000"/>
              </a:lnSpc>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787400" y="5397500"/>
            <a:ext cx="11430000" cy="3187700"/>
          </a:xfrm>
          <a:prstGeom prst="rect">
            <a:avLst/>
          </a:prstGeom>
          <a:noFill/>
          <a:ln>
            <a:noFill/>
          </a:ln>
          <a:effectLst>
            <a:outerShdw blurRad="25400" dist="12700" dir="16200000" rotWithShape="0">
              <a:srgbClr val="000000"/>
            </a:outerShdw>
          </a:effectLst>
        </p:spPr>
        <p:txBody>
          <a:bodyPr spcFirstLastPara="1" wrap="square" lIns="0" tIns="0" rIns="0" bIns="0" anchor="t" anchorCtr="0">
            <a:noAutofit/>
          </a:bodyPr>
          <a:lstStyle>
            <a:lvl1pPr marL="457200" lvl="0" indent="-228600" algn="ctr">
              <a:lnSpc>
                <a:spcPct val="100000"/>
              </a:lnSpc>
              <a:spcBef>
                <a:spcPts val="0"/>
              </a:spcBef>
              <a:spcAft>
                <a:spcPts val="0"/>
              </a:spcAft>
              <a:buClr>
                <a:srgbClr val="DEE8F1"/>
              </a:buClr>
              <a:buSzPts val="3200"/>
              <a:buFont typeface="Arial"/>
              <a:buNone/>
              <a:defRPr sz="3200" b="1">
                <a:solidFill>
                  <a:srgbClr val="DEE8F1"/>
                </a:solidFill>
                <a:latin typeface="Arial"/>
                <a:ea typeface="Arial"/>
                <a:cs typeface="Arial"/>
                <a:sym typeface="Arial"/>
              </a:defRPr>
            </a:lvl1pPr>
            <a:lvl2pPr marL="914400" lvl="1" indent="-228600" algn="ctr">
              <a:lnSpc>
                <a:spcPct val="100000"/>
              </a:lnSpc>
              <a:spcBef>
                <a:spcPts val="0"/>
              </a:spcBef>
              <a:spcAft>
                <a:spcPts val="0"/>
              </a:spcAft>
              <a:buClr>
                <a:srgbClr val="DEE8F1"/>
              </a:buClr>
              <a:buSzPts val="3200"/>
              <a:buFont typeface="Arial"/>
              <a:buNone/>
              <a:defRPr sz="3200" b="1">
                <a:solidFill>
                  <a:srgbClr val="DEE8F1"/>
                </a:solidFill>
                <a:latin typeface="Arial"/>
                <a:ea typeface="Arial"/>
                <a:cs typeface="Arial"/>
                <a:sym typeface="Arial"/>
              </a:defRPr>
            </a:lvl2pPr>
            <a:lvl3pPr marL="1371600" lvl="2" indent="-228600" algn="ctr">
              <a:lnSpc>
                <a:spcPct val="100000"/>
              </a:lnSpc>
              <a:spcBef>
                <a:spcPts val="0"/>
              </a:spcBef>
              <a:spcAft>
                <a:spcPts val="0"/>
              </a:spcAft>
              <a:buClr>
                <a:srgbClr val="DEE8F1"/>
              </a:buClr>
              <a:buSzPts val="3200"/>
              <a:buFont typeface="Arial"/>
              <a:buNone/>
              <a:defRPr sz="3200" b="1">
                <a:solidFill>
                  <a:srgbClr val="DEE8F1"/>
                </a:solidFill>
                <a:latin typeface="Arial"/>
                <a:ea typeface="Arial"/>
                <a:cs typeface="Arial"/>
                <a:sym typeface="Arial"/>
              </a:defRPr>
            </a:lvl3pPr>
            <a:lvl4pPr marL="1828800" lvl="3" indent="-228600" algn="ctr">
              <a:lnSpc>
                <a:spcPct val="100000"/>
              </a:lnSpc>
              <a:spcBef>
                <a:spcPts val="0"/>
              </a:spcBef>
              <a:spcAft>
                <a:spcPts val="0"/>
              </a:spcAft>
              <a:buClr>
                <a:srgbClr val="DEE8F1"/>
              </a:buClr>
              <a:buSzPts val="3200"/>
              <a:buFont typeface="Arial"/>
              <a:buNone/>
              <a:defRPr sz="3200" b="1">
                <a:solidFill>
                  <a:srgbClr val="DEE8F1"/>
                </a:solidFill>
                <a:latin typeface="Arial"/>
                <a:ea typeface="Arial"/>
                <a:cs typeface="Arial"/>
                <a:sym typeface="Arial"/>
              </a:defRPr>
            </a:lvl4pPr>
            <a:lvl5pPr marL="2286000" lvl="4" indent="-228600" algn="ctr">
              <a:lnSpc>
                <a:spcPct val="100000"/>
              </a:lnSpc>
              <a:spcBef>
                <a:spcPts val="0"/>
              </a:spcBef>
              <a:spcAft>
                <a:spcPts val="0"/>
              </a:spcAft>
              <a:buClr>
                <a:srgbClr val="DEE8F1"/>
              </a:buClr>
              <a:buSzPts val="3200"/>
              <a:buFont typeface="Arial"/>
              <a:buNone/>
              <a:defRPr sz="3200" b="1">
                <a:solidFill>
                  <a:srgbClr val="DEE8F1"/>
                </a:solidFill>
                <a:latin typeface="Arial"/>
                <a:ea typeface="Arial"/>
                <a:cs typeface="Arial"/>
                <a:sym typeface="Arial"/>
              </a:defRPr>
            </a:lvl5pPr>
            <a:lvl6pPr marL="2743200" lvl="5" indent="-298323" algn="l">
              <a:lnSpc>
                <a:spcPct val="110000"/>
              </a:lnSpc>
              <a:spcBef>
                <a:spcPts val="3300"/>
              </a:spcBef>
              <a:spcAft>
                <a:spcPts val="0"/>
              </a:spcAft>
              <a:buClr>
                <a:srgbClr val="57564B"/>
              </a:buClr>
              <a:buSzPts val="1098"/>
              <a:buChar char="•"/>
              <a:defRPr/>
            </a:lvl6pPr>
            <a:lvl7pPr marL="3200400" lvl="6" indent="-298323" algn="l">
              <a:lnSpc>
                <a:spcPct val="110000"/>
              </a:lnSpc>
              <a:spcBef>
                <a:spcPts val="3300"/>
              </a:spcBef>
              <a:spcAft>
                <a:spcPts val="0"/>
              </a:spcAft>
              <a:buClr>
                <a:srgbClr val="57564B"/>
              </a:buClr>
              <a:buSzPts val="1098"/>
              <a:buChar char="•"/>
              <a:defRPr/>
            </a:lvl7pPr>
            <a:lvl8pPr marL="3657600" lvl="7" indent="-298322" algn="l">
              <a:lnSpc>
                <a:spcPct val="110000"/>
              </a:lnSpc>
              <a:spcBef>
                <a:spcPts val="3300"/>
              </a:spcBef>
              <a:spcAft>
                <a:spcPts val="0"/>
              </a:spcAft>
              <a:buClr>
                <a:srgbClr val="57564B"/>
              </a:buClr>
              <a:buSzPts val="1098"/>
              <a:buChar char="•"/>
              <a:defRPr/>
            </a:lvl8pPr>
            <a:lvl9pPr marL="4114800" lvl="8" indent="-298322" algn="l">
              <a:lnSpc>
                <a:spcPct val="110000"/>
              </a:lnSpc>
              <a:spcBef>
                <a:spcPts val="3300"/>
              </a:spcBef>
              <a:spcAft>
                <a:spcPts val="0"/>
              </a:spcAft>
              <a:buClr>
                <a:srgbClr val="57564B"/>
              </a:buClr>
              <a:buSzPts val="1098"/>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mp; Bullets">
  <p:cSld name="Title &amp; Bullets">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1866900" y="1409700"/>
            <a:ext cx="9271000" cy="1714500"/>
          </a:xfrm>
          <a:prstGeom prst="rect">
            <a:avLst/>
          </a:prstGeom>
          <a:noFill/>
          <a:ln>
            <a:noFill/>
          </a:ln>
        </p:spPr>
        <p:txBody>
          <a:bodyPr spcFirstLastPara="1" wrap="square" lIns="50800" tIns="50800" rIns="50800" bIns="50800" anchor="ctr" anchorCtr="0">
            <a:noAutofit/>
          </a:bodyPr>
          <a:lstStyle>
            <a:lvl1pPr lvl="0" algn="l">
              <a:lnSpc>
                <a:spcPct val="100000"/>
              </a:lnSpc>
              <a:spcBef>
                <a:spcPts val="0"/>
              </a:spcBef>
              <a:spcAft>
                <a:spcPts val="0"/>
              </a:spcAft>
              <a:buSzPts val="1400"/>
              <a:buNone/>
              <a:defRPr sz="6400" b="1" cap="none">
                <a:solidFill>
                  <a:srgbClr val="4C4C4F"/>
                </a:solidFill>
                <a:latin typeface="Arial"/>
                <a:ea typeface="Arial"/>
                <a:cs typeface="Arial"/>
                <a:sym typeface="Arial"/>
              </a:defRPr>
            </a:lvl1pPr>
            <a:lvl2pPr lvl="1" algn="ctr">
              <a:lnSpc>
                <a:spcPct val="80000"/>
              </a:lnSpc>
              <a:spcBef>
                <a:spcPts val="0"/>
              </a:spcBef>
              <a:spcAft>
                <a:spcPts val="0"/>
              </a:spcAft>
              <a:buSzPts val="1400"/>
              <a:buNone/>
              <a:defRPr/>
            </a:lvl2pPr>
            <a:lvl3pPr lvl="2" algn="ctr">
              <a:lnSpc>
                <a:spcPct val="80000"/>
              </a:lnSpc>
              <a:spcBef>
                <a:spcPts val="0"/>
              </a:spcBef>
              <a:spcAft>
                <a:spcPts val="0"/>
              </a:spcAft>
              <a:buSzPts val="1400"/>
              <a:buNone/>
              <a:defRPr/>
            </a:lvl3pPr>
            <a:lvl4pPr lvl="3" algn="ctr">
              <a:lnSpc>
                <a:spcPct val="80000"/>
              </a:lnSpc>
              <a:spcBef>
                <a:spcPts val="0"/>
              </a:spcBef>
              <a:spcAft>
                <a:spcPts val="0"/>
              </a:spcAft>
              <a:buSzPts val="1400"/>
              <a:buNone/>
              <a:defRPr/>
            </a:lvl4pPr>
            <a:lvl5pPr lvl="4" algn="ctr">
              <a:lnSpc>
                <a:spcPct val="80000"/>
              </a:lnSpc>
              <a:spcBef>
                <a:spcPts val="0"/>
              </a:spcBef>
              <a:spcAft>
                <a:spcPts val="0"/>
              </a:spcAft>
              <a:buSzPts val="1400"/>
              <a:buNone/>
              <a:defRPr/>
            </a:lvl5pPr>
            <a:lvl6pPr lvl="5" algn="ctr">
              <a:lnSpc>
                <a:spcPct val="80000"/>
              </a:lnSpc>
              <a:spcBef>
                <a:spcPts val="0"/>
              </a:spcBef>
              <a:spcAft>
                <a:spcPts val="0"/>
              </a:spcAft>
              <a:buSzPts val="1400"/>
              <a:buNone/>
              <a:defRPr/>
            </a:lvl6pPr>
            <a:lvl7pPr lvl="6" algn="ctr">
              <a:lnSpc>
                <a:spcPct val="80000"/>
              </a:lnSpc>
              <a:spcBef>
                <a:spcPts val="0"/>
              </a:spcBef>
              <a:spcAft>
                <a:spcPts val="0"/>
              </a:spcAft>
              <a:buSzPts val="1400"/>
              <a:buNone/>
              <a:defRPr/>
            </a:lvl7pPr>
            <a:lvl8pPr lvl="7" algn="ctr">
              <a:lnSpc>
                <a:spcPct val="80000"/>
              </a:lnSpc>
              <a:spcBef>
                <a:spcPts val="0"/>
              </a:spcBef>
              <a:spcAft>
                <a:spcPts val="0"/>
              </a:spcAft>
              <a:buSzPts val="1400"/>
              <a:buNone/>
              <a:defRPr/>
            </a:lvl8pPr>
            <a:lvl9pPr lvl="8" algn="ctr">
              <a:lnSpc>
                <a:spcPct val="80000"/>
              </a:lnSpc>
              <a:spcBef>
                <a:spcPts val="0"/>
              </a:spcBef>
              <a:spcAft>
                <a:spcPts val="0"/>
              </a:spcAft>
              <a:buSzPts val="1400"/>
              <a:buNone/>
              <a:defRPr/>
            </a:lvl9pPr>
          </a:lstStyle>
          <a:p>
            <a:endParaRPr/>
          </a:p>
        </p:txBody>
      </p:sp>
      <p:sp>
        <p:nvSpPr>
          <p:cNvPr id="21" name="Google Shape;21;p4"/>
          <p:cNvSpPr txBox="1">
            <a:spLocks noGrp="1"/>
          </p:cNvSpPr>
          <p:nvPr>
            <p:ph type="body" idx="1"/>
          </p:nvPr>
        </p:nvSpPr>
        <p:spPr>
          <a:xfrm>
            <a:off x="1270000" y="3124200"/>
            <a:ext cx="10464800" cy="5664200"/>
          </a:xfrm>
          <a:prstGeom prst="rect">
            <a:avLst/>
          </a:prstGeom>
          <a:noFill/>
          <a:ln>
            <a:noFill/>
          </a:ln>
        </p:spPr>
        <p:txBody>
          <a:bodyPr spcFirstLastPara="1" wrap="square" lIns="50800" tIns="50800" rIns="50800" bIns="50800" anchor="ctr" anchorCtr="0">
            <a:noAutofit/>
          </a:bodyPr>
          <a:lstStyle>
            <a:lvl1pPr marL="457200" lvl="0" indent="-361950" algn="l">
              <a:lnSpc>
                <a:spcPct val="100000"/>
              </a:lnSpc>
              <a:spcBef>
                <a:spcPts val="2000"/>
              </a:spcBef>
              <a:spcAft>
                <a:spcPts val="0"/>
              </a:spcAft>
              <a:buClr>
                <a:srgbClr val="000000"/>
              </a:buClr>
              <a:buSzPts val="2100"/>
              <a:buFont typeface="Arial"/>
              <a:buChar char="•"/>
              <a:defRPr sz="4200" b="1">
                <a:solidFill>
                  <a:srgbClr val="000000"/>
                </a:solidFill>
                <a:latin typeface="Radley"/>
                <a:ea typeface="Radley"/>
                <a:cs typeface="Radley"/>
                <a:sym typeface="Radley"/>
              </a:defRPr>
            </a:lvl1pPr>
            <a:lvl2pPr marL="914400" lvl="1" indent="-361950" algn="l">
              <a:lnSpc>
                <a:spcPct val="100000"/>
              </a:lnSpc>
              <a:spcBef>
                <a:spcPts val="2000"/>
              </a:spcBef>
              <a:spcAft>
                <a:spcPts val="0"/>
              </a:spcAft>
              <a:buClr>
                <a:srgbClr val="000000"/>
              </a:buClr>
              <a:buSzPts val="2100"/>
              <a:buFont typeface="Arial"/>
              <a:buChar char="•"/>
              <a:defRPr sz="4200" b="1">
                <a:solidFill>
                  <a:srgbClr val="000000"/>
                </a:solidFill>
                <a:latin typeface="Radley"/>
                <a:ea typeface="Radley"/>
                <a:cs typeface="Radley"/>
                <a:sym typeface="Radley"/>
              </a:defRPr>
            </a:lvl2pPr>
            <a:lvl3pPr marL="1371600" lvl="2" indent="-361950" algn="l">
              <a:lnSpc>
                <a:spcPct val="100000"/>
              </a:lnSpc>
              <a:spcBef>
                <a:spcPts val="2000"/>
              </a:spcBef>
              <a:spcAft>
                <a:spcPts val="0"/>
              </a:spcAft>
              <a:buClr>
                <a:srgbClr val="000000"/>
              </a:buClr>
              <a:buSzPts val="2100"/>
              <a:buFont typeface="Arial"/>
              <a:buChar char="•"/>
              <a:defRPr sz="4200" b="1">
                <a:solidFill>
                  <a:srgbClr val="000000"/>
                </a:solidFill>
                <a:latin typeface="Radley"/>
                <a:ea typeface="Radley"/>
                <a:cs typeface="Radley"/>
                <a:sym typeface="Radley"/>
              </a:defRPr>
            </a:lvl3pPr>
            <a:lvl4pPr marL="1828800" lvl="3" indent="-361950" algn="l">
              <a:lnSpc>
                <a:spcPct val="100000"/>
              </a:lnSpc>
              <a:spcBef>
                <a:spcPts val="2000"/>
              </a:spcBef>
              <a:spcAft>
                <a:spcPts val="0"/>
              </a:spcAft>
              <a:buClr>
                <a:srgbClr val="000000"/>
              </a:buClr>
              <a:buSzPts val="2100"/>
              <a:buFont typeface="Arial"/>
              <a:buChar char="•"/>
              <a:defRPr sz="4200" b="1">
                <a:solidFill>
                  <a:srgbClr val="000000"/>
                </a:solidFill>
                <a:latin typeface="Radley"/>
                <a:ea typeface="Radley"/>
                <a:cs typeface="Radley"/>
                <a:sym typeface="Radley"/>
              </a:defRPr>
            </a:lvl4pPr>
            <a:lvl5pPr marL="2286000" lvl="4" indent="-361950" algn="l">
              <a:lnSpc>
                <a:spcPct val="100000"/>
              </a:lnSpc>
              <a:spcBef>
                <a:spcPts val="2000"/>
              </a:spcBef>
              <a:spcAft>
                <a:spcPts val="0"/>
              </a:spcAft>
              <a:buClr>
                <a:srgbClr val="000000"/>
              </a:buClr>
              <a:buSzPts val="2100"/>
              <a:buFont typeface="Arial"/>
              <a:buChar char="•"/>
              <a:defRPr sz="4200" b="1">
                <a:solidFill>
                  <a:srgbClr val="000000"/>
                </a:solidFill>
                <a:latin typeface="Radley"/>
                <a:ea typeface="Radley"/>
                <a:cs typeface="Radley"/>
                <a:sym typeface="Radley"/>
              </a:defRPr>
            </a:lvl5pPr>
            <a:lvl6pPr marL="2743200" lvl="5" indent="-298323" algn="l">
              <a:lnSpc>
                <a:spcPct val="110000"/>
              </a:lnSpc>
              <a:spcBef>
                <a:spcPts val="3300"/>
              </a:spcBef>
              <a:spcAft>
                <a:spcPts val="0"/>
              </a:spcAft>
              <a:buClr>
                <a:srgbClr val="57564B"/>
              </a:buClr>
              <a:buSzPts val="1098"/>
              <a:buChar char="•"/>
              <a:defRPr/>
            </a:lvl6pPr>
            <a:lvl7pPr marL="3200400" lvl="6" indent="-298323" algn="l">
              <a:lnSpc>
                <a:spcPct val="110000"/>
              </a:lnSpc>
              <a:spcBef>
                <a:spcPts val="3300"/>
              </a:spcBef>
              <a:spcAft>
                <a:spcPts val="0"/>
              </a:spcAft>
              <a:buClr>
                <a:srgbClr val="57564B"/>
              </a:buClr>
              <a:buSzPts val="1098"/>
              <a:buChar char="•"/>
              <a:defRPr/>
            </a:lvl7pPr>
            <a:lvl8pPr marL="3657600" lvl="7" indent="-298322" algn="l">
              <a:lnSpc>
                <a:spcPct val="110000"/>
              </a:lnSpc>
              <a:spcBef>
                <a:spcPts val="3300"/>
              </a:spcBef>
              <a:spcAft>
                <a:spcPts val="0"/>
              </a:spcAft>
              <a:buClr>
                <a:srgbClr val="57564B"/>
              </a:buClr>
              <a:buSzPts val="1098"/>
              <a:buChar char="•"/>
              <a:defRPr/>
            </a:lvl8pPr>
            <a:lvl9pPr marL="4114800" lvl="8" indent="-298322" algn="l">
              <a:lnSpc>
                <a:spcPct val="110000"/>
              </a:lnSpc>
              <a:spcBef>
                <a:spcPts val="3300"/>
              </a:spcBef>
              <a:spcAft>
                <a:spcPts val="0"/>
              </a:spcAft>
              <a:buClr>
                <a:srgbClr val="57564B"/>
              </a:buClr>
              <a:buSzPts val="1098"/>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 Ornamental Border">
  <p:cSld name="Blank - Ornamental Border">
    <p:bg>
      <p:bgPr>
        <a:blipFill>
          <a:blip r:embed="rId2">
            <a:alphaModFix/>
          </a:blip>
          <a:stretch>
            <a:fillRect/>
          </a:stretch>
        </a:blipFill>
        <a:effectLst/>
      </p:bgPr>
    </p:bg>
    <p:spTree>
      <p:nvGrpSpPr>
        <p:cNvPr id="1" name="Shape 2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ullets">
  <p:cSld name="Title &amp; Bullets 2">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850900" y="838200"/>
            <a:ext cx="11303000" cy="1270000"/>
          </a:xfrm>
          <a:prstGeom prst="rect">
            <a:avLst/>
          </a:prstGeom>
          <a:noFill/>
          <a:ln>
            <a:noFill/>
          </a:ln>
        </p:spPr>
        <p:txBody>
          <a:bodyPr spcFirstLastPara="1" wrap="square" lIns="50800" tIns="50800" rIns="50800" bIns="50800" anchor="ctr" anchorCtr="0">
            <a:noAutofit/>
          </a:bodyPr>
          <a:lstStyle>
            <a:lvl1pPr lvl="0" algn="ctr">
              <a:lnSpc>
                <a:spcPct val="80000"/>
              </a:lnSpc>
              <a:spcBef>
                <a:spcPts val="0"/>
              </a:spcBef>
              <a:spcAft>
                <a:spcPts val="0"/>
              </a:spcAft>
              <a:buSzPts val="1400"/>
              <a:buNone/>
              <a:defRPr/>
            </a:lvl1pPr>
            <a:lvl2pPr lvl="1" algn="ctr">
              <a:lnSpc>
                <a:spcPct val="80000"/>
              </a:lnSpc>
              <a:spcBef>
                <a:spcPts val="0"/>
              </a:spcBef>
              <a:spcAft>
                <a:spcPts val="0"/>
              </a:spcAft>
              <a:buSzPts val="1400"/>
              <a:buNone/>
              <a:defRPr/>
            </a:lvl2pPr>
            <a:lvl3pPr lvl="2" algn="ctr">
              <a:lnSpc>
                <a:spcPct val="80000"/>
              </a:lnSpc>
              <a:spcBef>
                <a:spcPts val="0"/>
              </a:spcBef>
              <a:spcAft>
                <a:spcPts val="0"/>
              </a:spcAft>
              <a:buSzPts val="1400"/>
              <a:buNone/>
              <a:defRPr/>
            </a:lvl3pPr>
            <a:lvl4pPr lvl="3" algn="ctr">
              <a:lnSpc>
                <a:spcPct val="80000"/>
              </a:lnSpc>
              <a:spcBef>
                <a:spcPts val="0"/>
              </a:spcBef>
              <a:spcAft>
                <a:spcPts val="0"/>
              </a:spcAft>
              <a:buSzPts val="1400"/>
              <a:buNone/>
              <a:defRPr/>
            </a:lvl4pPr>
            <a:lvl5pPr lvl="4" algn="ctr">
              <a:lnSpc>
                <a:spcPct val="80000"/>
              </a:lnSpc>
              <a:spcBef>
                <a:spcPts val="0"/>
              </a:spcBef>
              <a:spcAft>
                <a:spcPts val="0"/>
              </a:spcAft>
              <a:buSzPts val="1400"/>
              <a:buNone/>
              <a:defRPr/>
            </a:lvl5pPr>
            <a:lvl6pPr lvl="5" algn="ctr">
              <a:lnSpc>
                <a:spcPct val="80000"/>
              </a:lnSpc>
              <a:spcBef>
                <a:spcPts val="0"/>
              </a:spcBef>
              <a:spcAft>
                <a:spcPts val="0"/>
              </a:spcAft>
              <a:buSzPts val="1400"/>
              <a:buNone/>
              <a:defRPr/>
            </a:lvl6pPr>
            <a:lvl7pPr lvl="6" algn="ctr">
              <a:lnSpc>
                <a:spcPct val="80000"/>
              </a:lnSpc>
              <a:spcBef>
                <a:spcPts val="0"/>
              </a:spcBef>
              <a:spcAft>
                <a:spcPts val="0"/>
              </a:spcAft>
              <a:buSzPts val="1400"/>
              <a:buNone/>
              <a:defRPr/>
            </a:lvl7pPr>
            <a:lvl8pPr lvl="7" algn="ctr">
              <a:lnSpc>
                <a:spcPct val="80000"/>
              </a:lnSpc>
              <a:spcBef>
                <a:spcPts val="0"/>
              </a:spcBef>
              <a:spcAft>
                <a:spcPts val="0"/>
              </a:spcAft>
              <a:buSzPts val="1400"/>
              <a:buNone/>
              <a:defRPr/>
            </a:lvl8pPr>
            <a:lvl9pPr lvl="8" algn="ctr">
              <a:lnSpc>
                <a:spcPct val="80000"/>
              </a:lnSpc>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850900" y="2755900"/>
            <a:ext cx="11303000" cy="6350000"/>
          </a:xfrm>
          <a:prstGeom prst="rect">
            <a:avLst/>
          </a:prstGeom>
          <a:noFill/>
          <a:ln>
            <a:noFill/>
          </a:ln>
        </p:spPr>
        <p:txBody>
          <a:bodyPr spcFirstLastPara="1" wrap="square" lIns="50800" tIns="50800" rIns="50800" bIns="50800" anchor="ctr" anchorCtr="0">
            <a:noAutofit/>
          </a:bodyPr>
          <a:lstStyle>
            <a:lvl1pPr marL="457200" lvl="0" indent="-298323" algn="l">
              <a:lnSpc>
                <a:spcPct val="110000"/>
              </a:lnSpc>
              <a:spcBef>
                <a:spcPts val="3300"/>
              </a:spcBef>
              <a:spcAft>
                <a:spcPts val="0"/>
              </a:spcAft>
              <a:buClr>
                <a:srgbClr val="57564B"/>
              </a:buClr>
              <a:buSzPts val="1098"/>
              <a:buChar char="•"/>
              <a:defRPr/>
            </a:lvl1pPr>
            <a:lvl2pPr marL="914400" lvl="1" indent="-298322" algn="l">
              <a:lnSpc>
                <a:spcPct val="110000"/>
              </a:lnSpc>
              <a:spcBef>
                <a:spcPts val="3300"/>
              </a:spcBef>
              <a:spcAft>
                <a:spcPts val="0"/>
              </a:spcAft>
              <a:buClr>
                <a:srgbClr val="57564B"/>
              </a:buClr>
              <a:buSzPts val="1098"/>
              <a:buChar char="•"/>
              <a:defRPr/>
            </a:lvl2pPr>
            <a:lvl3pPr marL="1371600" lvl="2" indent="-298322" algn="l">
              <a:lnSpc>
                <a:spcPct val="110000"/>
              </a:lnSpc>
              <a:spcBef>
                <a:spcPts val="3300"/>
              </a:spcBef>
              <a:spcAft>
                <a:spcPts val="0"/>
              </a:spcAft>
              <a:buClr>
                <a:srgbClr val="57564B"/>
              </a:buClr>
              <a:buSzPts val="1098"/>
              <a:buChar char="•"/>
              <a:defRPr/>
            </a:lvl3pPr>
            <a:lvl4pPr marL="1828800" lvl="3" indent="-298322" algn="l">
              <a:lnSpc>
                <a:spcPct val="110000"/>
              </a:lnSpc>
              <a:spcBef>
                <a:spcPts val="3300"/>
              </a:spcBef>
              <a:spcAft>
                <a:spcPts val="0"/>
              </a:spcAft>
              <a:buClr>
                <a:srgbClr val="57564B"/>
              </a:buClr>
              <a:buSzPts val="1098"/>
              <a:buChar char="•"/>
              <a:defRPr/>
            </a:lvl4pPr>
            <a:lvl5pPr marL="2286000" lvl="4" indent="-298323" algn="l">
              <a:lnSpc>
                <a:spcPct val="110000"/>
              </a:lnSpc>
              <a:spcBef>
                <a:spcPts val="3300"/>
              </a:spcBef>
              <a:spcAft>
                <a:spcPts val="0"/>
              </a:spcAft>
              <a:buClr>
                <a:srgbClr val="57564B"/>
              </a:buClr>
              <a:buSzPts val="1098"/>
              <a:buChar char="•"/>
              <a:defRPr/>
            </a:lvl5pPr>
            <a:lvl6pPr marL="2743200" lvl="5" indent="-298323" algn="l">
              <a:lnSpc>
                <a:spcPct val="110000"/>
              </a:lnSpc>
              <a:spcBef>
                <a:spcPts val="3300"/>
              </a:spcBef>
              <a:spcAft>
                <a:spcPts val="0"/>
              </a:spcAft>
              <a:buClr>
                <a:srgbClr val="57564B"/>
              </a:buClr>
              <a:buSzPts val="1098"/>
              <a:buChar char="•"/>
              <a:defRPr/>
            </a:lvl6pPr>
            <a:lvl7pPr marL="3200400" lvl="6" indent="-298323" algn="l">
              <a:lnSpc>
                <a:spcPct val="110000"/>
              </a:lnSpc>
              <a:spcBef>
                <a:spcPts val="3300"/>
              </a:spcBef>
              <a:spcAft>
                <a:spcPts val="0"/>
              </a:spcAft>
              <a:buClr>
                <a:srgbClr val="57564B"/>
              </a:buClr>
              <a:buSzPts val="1098"/>
              <a:buChar char="•"/>
              <a:defRPr/>
            </a:lvl7pPr>
            <a:lvl8pPr marL="3657600" lvl="7" indent="-298322" algn="l">
              <a:lnSpc>
                <a:spcPct val="110000"/>
              </a:lnSpc>
              <a:spcBef>
                <a:spcPts val="3300"/>
              </a:spcBef>
              <a:spcAft>
                <a:spcPts val="0"/>
              </a:spcAft>
              <a:buClr>
                <a:srgbClr val="57564B"/>
              </a:buClr>
              <a:buSzPts val="1098"/>
              <a:buChar char="•"/>
              <a:defRPr/>
            </a:lvl8pPr>
            <a:lvl9pPr marL="4114800" lvl="8" indent="-298322" algn="l">
              <a:lnSpc>
                <a:spcPct val="110000"/>
              </a:lnSpc>
              <a:spcBef>
                <a:spcPts val="3300"/>
              </a:spcBef>
              <a:spcAft>
                <a:spcPts val="0"/>
              </a:spcAft>
              <a:buClr>
                <a:srgbClr val="57564B"/>
              </a:buClr>
              <a:buSzPts val="1098"/>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2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mp; Bullets - 2 Column">
  <p:cSld name="Title &amp; Bullets - 2 Column">
    <p:spTree>
      <p:nvGrpSpPr>
        <p:cNvPr id="1" name="Shape 27"/>
        <p:cNvGrpSpPr/>
        <p:nvPr/>
      </p:nvGrpSpPr>
      <p:grpSpPr>
        <a:xfrm>
          <a:off x="0" y="0"/>
          <a:ext cx="0" cy="0"/>
          <a:chOff x="0" y="0"/>
          <a:chExt cx="0" cy="0"/>
        </a:xfrm>
      </p:grpSpPr>
      <p:cxnSp>
        <p:nvCxnSpPr>
          <p:cNvPr id="28" name="Google Shape;28;p8"/>
          <p:cNvCxnSpPr/>
          <p:nvPr/>
        </p:nvCxnSpPr>
        <p:spPr>
          <a:xfrm>
            <a:off x="317248" y="2438400"/>
            <a:ext cx="12383234" cy="128"/>
          </a:xfrm>
          <a:prstGeom prst="straightConnector1">
            <a:avLst/>
          </a:prstGeom>
          <a:noFill/>
          <a:ln w="12700" cap="flat" cmpd="sng">
            <a:solidFill>
              <a:srgbClr val="998074">
                <a:alpha val="74901"/>
              </a:srgbClr>
            </a:solidFill>
            <a:prstDash val="solid"/>
            <a:miter lim="400000"/>
            <a:headEnd type="none" w="sm" len="sm"/>
            <a:tailEnd type="none" w="sm" len="sm"/>
          </a:ln>
        </p:spPr>
      </p:cxnSp>
      <p:sp>
        <p:nvSpPr>
          <p:cNvPr id="29" name="Google Shape;29;p8"/>
          <p:cNvSpPr txBox="1">
            <a:spLocks noGrp="1"/>
          </p:cNvSpPr>
          <p:nvPr>
            <p:ph type="title"/>
          </p:nvPr>
        </p:nvSpPr>
        <p:spPr>
          <a:xfrm>
            <a:off x="850900" y="838200"/>
            <a:ext cx="11303000" cy="1270000"/>
          </a:xfrm>
          <a:prstGeom prst="rect">
            <a:avLst/>
          </a:prstGeom>
          <a:noFill/>
          <a:ln>
            <a:noFill/>
          </a:ln>
        </p:spPr>
        <p:txBody>
          <a:bodyPr spcFirstLastPara="1" wrap="square" lIns="50800" tIns="50800" rIns="50800" bIns="50800" anchor="ctr" anchorCtr="0">
            <a:noAutofit/>
          </a:bodyPr>
          <a:lstStyle>
            <a:lvl1pPr lvl="0" algn="ctr">
              <a:lnSpc>
                <a:spcPct val="80000"/>
              </a:lnSpc>
              <a:spcBef>
                <a:spcPts val="0"/>
              </a:spcBef>
              <a:spcAft>
                <a:spcPts val="0"/>
              </a:spcAft>
              <a:buSzPts val="1400"/>
              <a:buNone/>
              <a:defRPr/>
            </a:lvl1pPr>
            <a:lvl2pPr lvl="1" algn="ctr">
              <a:lnSpc>
                <a:spcPct val="80000"/>
              </a:lnSpc>
              <a:spcBef>
                <a:spcPts val="0"/>
              </a:spcBef>
              <a:spcAft>
                <a:spcPts val="0"/>
              </a:spcAft>
              <a:buSzPts val="1400"/>
              <a:buNone/>
              <a:defRPr/>
            </a:lvl2pPr>
            <a:lvl3pPr lvl="2" algn="ctr">
              <a:lnSpc>
                <a:spcPct val="80000"/>
              </a:lnSpc>
              <a:spcBef>
                <a:spcPts val="0"/>
              </a:spcBef>
              <a:spcAft>
                <a:spcPts val="0"/>
              </a:spcAft>
              <a:buSzPts val="1400"/>
              <a:buNone/>
              <a:defRPr/>
            </a:lvl3pPr>
            <a:lvl4pPr lvl="3" algn="ctr">
              <a:lnSpc>
                <a:spcPct val="80000"/>
              </a:lnSpc>
              <a:spcBef>
                <a:spcPts val="0"/>
              </a:spcBef>
              <a:spcAft>
                <a:spcPts val="0"/>
              </a:spcAft>
              <a:buSzPts val="1400"/>
              <a:buNone/>
              <a:defRPr/>
            </a:lvl4pPr>
            <a:lvl5pPr lvl="4" algn="ctr">
              <a:lnSpc>
                <a:spcPct val="80000"/>
              </a:lnSpc>
              <a:spcBef>
                <a:spcPts val="0"/>
              </a:spcBef>
              <a:spcAft>
                <a:spcPts val="0"/>
              </a:spcAft>
              <a:buSzPts val="1400"/>
              <a:buNone/>
              <a:defRPr/>
            </a:lvl5pPr>
            <a:lvl6pPr lvl="5" algn="ctr">
              <a:lnSpc>
                <a:spcPct val="80000"/>
              </a:lnSpc>
              <a:spcBef>
                <a:spcPts val="0"/>
              </a:spcBef>
              <a:spcAft>
                <a:spcPts val="0"/>
              </a:spcAft>
              <a:buSzPts val="1400"/>
              <a:buNone/>
              <a:defRPr/>
            </a:lvl6pPr>
            <a:lvl7pPr lvl="6" algn="ctr">
              <a:lnSpc>
                <a:spcPct val="80000"/>
              </a:lnSpc>
              <a:spcBef>
                <a:spcPts val="0"/>
              </a:spcBef>
              <a:spcAft>
                <a:spcPts val="0"/>
              </a:spcAft>
              <a:buSzPts val="1400"/>
              <a:buNone/>
              <a:defRPr/>
            </a:lvl7pPr>
            <a:lvl8pPr lvl="7" algn="ctr">
              <a:lnSpc>
                <a:spcPct val="80000"/>
              </a:lnSpc>
              <a:spcBef>
                <a:spcPts val="0"/>
              </a:spcBef>
              <a:spcAft>
                <a:spcPts val="0"/>
              </a:spcAft>
              <a:buSzPts val="1400"/>
              <a:buNone/>
              <a:defRPr/>
            </a:lvl8pPr>
            <a:lvl9pPr lvl="8" algn="ctr">
              <a:lnSpc>
                <a:spcPct val="80000"/>
              </a:lnSpc>
              <a:spcBef>
                <a:spcPts val="0"/>
              </a:spcBef>
              <a:spcAft>
                <a:spcPts val="0"/>
              </a:spcAft>
              <a:buSzPts val="1400"/>
              <a:buNone/>
              <a:defRPr/>
            </a:lvl9pPr>
          </a:lstStyle>
          <a:p>
            <a:endParaRPr/>
          </a:p>
        </p:txBody>
      </p:sp>
      <p:sp>
        <p:nvSpPr>
          <p:cNvPr id="30" name="Google Shape;30;p8"/>
          <p:cNvSpPr txBox="1">
            <a:spLocks noGrp="1"/>
          </p:cNvSpPr>
          <p:nvPr>
            <p:ph type="body" idx="1"/>
          </p:nvPr>
        </p:nvSpPr>
        <p:spPr>
          <a:xfrm>
            <a:off x="850900" y="2755900"/>
            <a:ext cx="11303000" cy="6350000"/>
          </a:xfrm>
          <a:prstGeom prst="rect">
            <a:avLst/>
          </a:prstGeom>
          <a:noFill/>
          <a:ln>
            <a:noFill/>
          </a:ln>
        </p:spPr>
        <p:txBody>
          <a:bodyPr spcFirstLastPara="1" wrap="square" lIns="0" tIns="0" rIns="0" bIns="0" anchor="t" anchorCtr="0">
            <a:noAutofit/>
          </a:bodyPr>
          <a:lstStyle>
            <a:lvl1pPr marL="457200" lvl="0" indent="-298323" algn="l">
              <a:lnSpc>
                <a:spcPct val="110000"/>
              </a:lnSpc>
              <a:spcBef>
                <a:spcPts val="3300"/>
              </a:spcBef>
              <a:spcAft>
                <a:spcPts val="0"/>
              </a:spcAft>
              <a:buClr>
                <a:srgbClr val="57564B"/>
              </a:buClr>
              <a:buSzPts val="1098"/>
              <a:buChar char="•"/>
              <a:defRPr/>
            </a:lvl1pPr>
            <a:lvl2pPr marL="914400" lvl="1" indent="-298322" algn="l">
              <a:lnSpc>
                <a:spcPct val="110000"/>
              </a:lnSpc>
              <a:spcBef>
                <a:spcPts val="3300"/>
              </a:spcBef>
              <a:spcAft>
                <a:spcPts val="0"/>
              </a:spcAft>
              <a:buClr>
                <a:srgbClr val="57564B"/>
              </a:buClr>
              <a:buSzPts val="1098"/>
              <a:buChar char="•"/>
              <a:defRPr/>
            </a:lvl2pPr>
            <a:lvl3pPr marL="1371600" lvl="2" indent="-298322" algn="l">
              <a:lnSpc>
                <a:spcPct val="110000"/>
              </a:lnSpc>
              <a:spcBef>
                <a:spcPts val="3300"/>
              </a:spcBef>
              <a:spcAft>
                <a:spcPts val="0"/>
              </a:spcAft>
              <a:buClr>
                <a:srgbClr val="57564B"/>
              </a:buClr>
              <a:buSzPts val="1098"/>
              <a:buChar char="•"/>
              <a:defRPr/>
            </a:lvl3pPr>
            <a:lvl4pPr marL="1828800" lvl="3" indent="-298322" algn="l">
              <a:lnSpc>
                <a:spcPct val="110000"/>
              </a:lnSpc>
              <a:spcBef>
                <a:spcPts val="3300"/>
              </a:spcBef>
              <a:spcAft>
                <a:spcPts val="0"/>
              </a:spcAft>
              <a:buClr>
                <a:srgbClr val="57564B"/>
              </a:buClr>
              <a:buSzPts val="1098"/>
              <a:buChar char="•"/>
              <a:defRPr/>
            </a:lvl4pPr>
            <a:lvl5pPr marL="2286000" lvl="4" indent="-298323" algn="l">
              <a:lnSpc>
                <a:spcPct val="110000"/>
              </a:lnSpc>
              <a:spcBef>
                <a:spcPts val="3300"/>
              </a:spcBef>
              <a:spcAft>
                <a:spcPts val="0"/>
              </a:spcAft>
              <a:buClr>
                <a:srgbClr val="57564B"/>
              </a:buClr>
              <a:buSzPts val="1098"/>
              <a:buChar char="•"/>
              <a:defRPr/>
            </a:lvl5pPr>
            <a:lvl6pPr marL="2743200" lvl="5" indent="-298323" algn="l">
              <a:lnSpc>
                <a:spcPct val="110000"/>
              </a:lnSpc>
              <a:spcBef>
                <a:spcPts val="3300"/>
              </a:spcBef>
              <a:spcAft>
                <a:spcPts val="0"/>
              </a:spcAft>
              <a:buClr>
                <a:srgbClr val="57564B"/>
              </a:buClr>
              <a:buSzPts val="1098"/>
              <a:buChar char="•"/>
              <a:defRPr/>
            </a:lvl6pPr>
            <a:lvl7pPr marL="3200400" lvl="6" indent="-298323" algn="l">
              <a:lnSpc>
                <a:spcPct val="110000"/>
              </a:lnSpc>
              <a:spcBef>
                <a:spcPts val="3300"/>
              </a:spcBef>
              <a:spcAft>
                <a:spcPts val="0"/>
              </a:spcAft>
              <a:buClr>
                <a:srgbClr val="57564B"/>
              </a:buClr>
              <a:buSzPts val="1098"/>
              <a:buChar char="•"/>
              <a:defRPr/>
            </a:lvl7pPr>
            <a:lvl8pPr marL="3657600" lvl="7" indent="-298322" algn="l">
              <a:lnSpc>
                <a:spcPct val="110000"/>
              </a:lnSpc>
              <a:spcBef>
                <a:spcPts val="3300"/>
              </a:spcBef>
              <a:spcAft>
                <a:spcPts val="0"/>
              </a:spcAft>
              <a:buClr>
                <a:srgbClr val="57564B"/>
              </a:buClr>
              <a:buSzPts val="1098"/>
              <a:buChar char="•"/>
              <a:defRPr/>
            </a:lvl8pPr>
            <a:lvl9pPr marL="4114800" lvl="8" indent="-298322" algn="l">
              <a:lnSpc>
                <a:spcPct val="110000"/>
              </a:lnSpc>
              <a:spcBef>
                <a:spcPts val="3300"/>
              </a:spcBef>
              <a:spcAft>
                <a:spcPts val="0"/>
              </a:spcAft>
              <a:buClr>
                <a:srgbClr val="57564B"/>
              </a:buClr>
              <a:buSzPts val="1098"/>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ullets">
  <p:cSld name="Bullets">
    <p:spTree>
      <p:nvGrpSpPr>
        <p:cNvPr id="1" name="Shape 31"/>
        <p:cNvGrpSpPr/>
        <p:nvPr/>
      </p:nvGrpSpPr>
      <p:grpSpPr>
        <a:xfrm>
          <a:off x="0" y="0"/>
          <a:ext cx="0" cy="0"/>
          <a:chOff x="0" y="0"/>
          <a:chExt cx="0" cy="0"/>
        </a:xfrm>
      </p:grpSpPr>
      <p:sp>
        <p:nvSpPr>
          <p:cNvPr id="32" name="Google Shape;32;p9"/>
          <p:cNvSpPr txBox="1">
            <a:spLocks noGrp="1"/>
          </p:cNvSpPr>
          <p:nvPr>
            <p:ph type="body" idx="1"/>
          </p:nvPr>
        </p:nvSpPr>
        <p:spPr>
          <a:xfrm>
            <a:off x="850900" y="838200"/>
            <a:ext cx="11303000" cy="8077200"/>
          </a:xfrm>
          <a:prstGeom prst="rect">
            <a:avLst/>
          </a:prstGeom>
          <a:noFill/>
          <a:ln>
            <a:noFill/>
          </a:ln>
        </p:spPr>
        <p:txBody>
          <a:bodyPr spcFirstLastPara="1" wrap="square" lIns="50800" tIns="50800" rIns="50800" bIns="50800" anchor="ctr" anchorCtr="0">
            <a:noAutofit/>
          </a:bodyPr>
          <a:lstStyle>
            <a:lvl1pPr marL="457200" lvl="0" indent="-402907" algn="l">
              <a:lnSpc>
                <a:spcPct val="120000"/>
              </a:lnSpc>
              <a:spcBef>
                <a:spcPts val="5500"/>
              </a:spcBef>
              <a:spcAft>
                <a:spcPts val="0"/>
              </a:spcAft>
              <a:buClr>
                <a:srgbClr val="57564B"/>
              </a:buClr>
              <a:buSzPts val="2745"/>
              <a:buFont typeface="Arial"/>
              <a:buChar char="•"/>
              <a:defRPr sz="4500"/>
            </a:lvl1pPr>
            <a:lvl2pPr marL="914400" lvl="1" indent="-402907" algn="l">
              <a:lnSpc>
                <a:spcPct val="120000"/>
              </a:lnSpc>
              <a:spcBef>
                <a:spcPts val="5500"/>
              </a:spcBef>
              <a:spcAft>
                <a:spcPts val="0"/>
              </a:spcAft>
              <a:buClr>
                <a:srgbClr val="57564B"/>
              </a:buClr>
              <a:buSzPts val="2745"/>
              <a:buFont typeface="Arial"/>
              <a:buChar char="•"/>
              <a:defRPr sz="4500"/>
            </a:lvl2pPr>
            <a:lvl3pPr marL="1371600" lvl="2" indent="-402907" algn="l">
              <a:lnSpc>
                <a:spcPct val="120000"/>
              </a:lnSpc>
              <a:spcBef>
                <a:spcPts val="5500"/>
              </a:spcBef>
              <a:spcAft>
                <a:spcPts val="0"/>
              </a:spcAft>
              <a:buClr>
                <a:srgbClr val="57564B"/>
              </a:buClr>
              <a:buSzPts val="2745"/>
              <a:buFont typeface="Arial"/>
              <a:buChar char="•"/>
              <a:defRPr sz="4500"/>
            </a:lvl3pPr>
            <a:lvl4pPr marL="1828800" lvl="3" indent="-402907" algn="l">
              <a:lnSpc>
                <a:spcPct val="120000"/>
              </a:lnSpc>
              <a:spcBef>
                <a:spcPts val="5500"/>
              </a:spcBef>
              <a:spcAft>
                <a:spcPts val="0"/>
              </a:spcAft>
              <a:buClr>
                <a:srgbClr val="57564B"/>
              </a:buClr>
              <a:buSzPts val="2745"/>
              <a:buFont typeface="Arial"/>
              <a:buChar char="•"/>
              <a:defRPr sz="4500"/>
            </a:lvl4pPr>
            <a:lvl5pPr marL="2286000" lvl="4" indent="-402907" algn="l">
              <a:lnSpc>
                <a:spcPct val="120000"/>
              </a:lnSpc>
              <a:spcBef>
                <a:spcPts val="5500"/>
              </a:spcBef>
              <a:spcAft>
                <a:spcPts val="0"/>
              </a:spcAft>
              <a:buClr>
                <a:srgbClr val="57564B"/>
              </a:buClr>
              <a:buSzPts val="2745"/>
              <a:buFont typeface="Arial"/>
              <a:buChar char="•"/>
              <a:defRPr sz="4500"/>
            </a:lvl5pPr>
            <a:lvl6pPr marL="2743200" lvl="5" indent="-298323" algn="l">
              <a:lnSpc>
                <a:spcPct val="110000"/>
              </a:lnSpc>
              <a:spcBef>
                <a:spcPts val="3300"/>
              </a:spcBef>
              <a:spcAft>
                <a:spcPts val="0"/>
              </a:spcAft>
              <a:buClr>
                <a:srgbClr val="57564B"/>
              </a:buClr>
              <a:buSzPts val="1098"/>
              <a:buChar char="•"/>
              <a:defRPr/>
            </a:lvl6pPr>
            <a:lvl7pPr marL="3200400" lvl="6" indent="-298323" algn="l">
              <a:lnSpc>
                <a:spcPct val="110000"/>
              </a:lnSpc>
              <a:spcBef>
                <a:spcPts val="3300"/>
              </a:spcBef>
              <a:spcAft>
                <a:spcPts val="0"/>
              </a:spcAft>
              <a:buClr>
                <a:srgbClr val="57564B"/>
              </a:buClr>
              <a:buSzPts val="1098"/>
              <a:buChar char="•"/>
              <a:defRPr/>
            </a:lvl7pPr>
            <a:lvl8pPr marL="3657600" lvl="7" indent="-298322" algn="l">
              <a:lnSpc>
                <a:spcPct val="110000"/>
              </a:lnSpc>
              <a:spcBef>
                <a:spcPts val="3300"/>
              </a:spcBef>
              <a:spcAft>
                <a:spcPts val="0"/>
              </a:spcAft>
              <a:buClr>
                <a:srgbClr val="57564B"/>
              </a:buClr>
              <a:buSzPts val="1098"/>
              <a:buChar char="•"/>
              <a:defRPr/>
            </a:lvl8pPr>
            <a:lvl9pPr marL="4114800" lvl="8" indent="-298322" algn="l">
              <a:lnSpc>
                <a:spcPct val="110000"/>
              </a:lnSpc>
              <a:spcBef>
                <a:spcPts val="3300"/>
              </a:spcBef>
              <a:spcAft>
                <a:spcPts val="0"/>
              </a:spcAft>
              <a:buClr>
                <a:srgbClr val="57564B"/>
              </a:buClr>
              <a:buSzPts val="1098"/>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 Top">
  <p:cSld name="Title - Top">
    <p:spTree>
      <p:nvGrpSpPr>
        <p:cNvPr id="1" name="Shape 33"/>
        <p:cNvGrpSpPr/>
        <p:nvPr/>
      </p:nvGrpSpPr>
      <p:grpSpPr>
        <a:xfrm>
          <a:off x="0" y="0"/>
          <a:ext cx="0" cy="0"/>
          <a:chOff x="0" y="0"/>
          <a:chExt cx="0" cy="0"/>
        </a:xfrm>
      </p:grpSpPr>
      <p:cxnSp>
        <p:nvCxnSpPr>
          <p:cNvPr id="34" name="Google Shape;34;p10"/>
          <p:cNvCxnSpPr/>
          <p:nvPr/>
        </p:nvCxnSpPr>
        <p:spPr>
          <a:xfrm>
            <a:off x="317248" y="2438400"/>
            <a:ext cx="12383234" cy="128"/>
          </a:xfrm>
          <a:prstGeom prst="straightConnector1">
            <a:avLst/>
          </a:prstGeom>
          <a:noFill/>
          <a:ln w="12700" cap="flat" cmpd="sng">
            <a:solidFill>
              <a:srgbClr val="998074">
                <a:alpha val="74901"/>
              </a:srgbClr>
            </a:solidFill>
            <a:prstDash val="solid"/>
            <a:miter lim="400000"/>
            <a:headEnd type="none" w="sm" len="sm"/>
            <a:tailEnd type="none" w="sm" len="sm"/>
          </a:ln>
        </p:spPr>
      </p:cxnSp>
      <p:sp>
        <p:nvSpPr>
          <p:cNvPr id="35" name="Google Shape;35;p10"/>
          <p:cNvSpPr txBox="1">
            <a:spLocks noGrp="1"/>
          </p:cNvSpPr>
          <p:nvPr>
            <p:ph type="title"/>
          </p:nvPr>
        </p:nvSpPr>
        <p:spPr>
          <a:xfrm>
            <a:off x="850900" y="838200"/>
            <a:ext cx="11303000" cy="1270000"/>
          </a:xfrm>
          <a:prstGeom prst="rect">
            <a:avLst/>
          </a:prstGeom>
          <a:noFill/>
          <a:ln>
            <a:noFill/>
          </a:ln>
        </p:spPr>
        <p:txBody>
          <a:bodyPr spcFirstLastPara="1" wrap="square" lIns="50800" tIns="50800" rIns="50800" bIns="50800" anchor="ctr" anchorCtr="0">
            <a:noAutofit/>
          </a:bodyPr>
          <a:lstStyle>
            <a:lvl1pPr lvl="0" algn="ctr">
              <a:lnSpc>
                <a:spcPct val="80000"/>
              </a:lnSpc>
              <a:spcBef>
                <a:spcPts val="0"/>
              </a:spcBef>
              <a:spcAft>
                <a:spcPts val="0"/>
              </a:spcAft>
              <a:buSzPts val="1400"/>
              <a:buNone/>
              <a:defRPr/>
            </a:lvl1pPr>
            <a:lvl2pPr lvl="1" algn="ctr">
              <a:lnSpc>
                <a:spcPct val="80000"/>
              </a:lnSpc>
              <a:spcBef>
                <a:spcPts val="0"/>
              </a:spcBef>
              <a:spcAft>
                <a:spcPts val="0"/>
              </a:spcAft>
              <a:buSzPts val="1400"/>
              <a:buNone/>
              <a:defRPr/>
            </a:lvl2pPr>
            <a:lvl3pPr lvl="2" algn="ctr">
              <a:lnSpc>
                <a:spcPct val="80000"/>
              </a:lnSpc>
              <a:spcBef>
                <a:spcPts val="0"/>
              </a:spcBef>
              <a:spcAft>
                <a:spcPts val="0"/>
              </a:spcAft>
              <a:buSzPts val="1400"/>
              <a:buNone/>
              <a:defRPr/>
            </a:lvl3pPr>
            <a:lvl4pPr lvl="3" algn="ctr">
              <a:lnSpc>
                <a:spcPct val="80000"/>
              </a:lnSpc>
              <a:spcBef>
                <a:spcPts val="0"/>
              </a:spcBef>
              <a:spcAft>
                <a:spcPts val="0"/>
              </a:spcAft>
              <a:buSzPts val="1400"/>
              <a:buNone/>
              <a:defRPr/>
            </a:lvl4pPr>
            <a:lvl5pPr lvl="4" algn="ctr">
              <a:lnSpc>
                <a:spcPct val="80000"/>
              </a:lnSpc>
              <a:spcBef>
                <a:spcPts val="0"/>
              </a:spcBef>
              <a:spcAft>
                <a:spcPts val="0"/>
              </a:spcAft>
              <a:buSzPts val="1400"/>
              <a:buNone/>
              <a:defRPr/>
            </a:lvl5pPr>
            <a:lvl6pPr lvl="5" algn="ctr">
              <a:lnSpc>
                <a:spcPct val="80000"/>
              </a:lnSpc>
              <a:spcBef>
                <a:spcPts val="0"/>
              </a:spcBef>
              <a:spcAft>
                <a:spcPts val="0"/>
              </a:spcAft>
              <a:buSzPts val="1400"/>
              <a:buNone/>
              <a:defRPr/>
            </a:lvl6pPr>
            <a:lvl7pPr lvl="6" algn="ctr">
              <a:lnSpc>
                <a:spcPct val="80000"/>
              </a:lnSpc>
              <a:spcBef>
                <a:spcPts val="0"/>
              </a:spcBef>
              <a:spcAft>
                <a:spcPts val="0"/>
              </a:spcAft>
              <a:buSzPts val="1400"/>
              <a:buNone/>
              <a:defRPr/>
            </a:lvl7pPr>
            <a:lvl8pPr lvl="7" algn="ctr">
              <a:lnSpc>
                <a:spcPct val="80000"/>
              </a:lnSpc>
              <a:spcBef>
                <a:spcPts val="0"/>
              </a:spcBef>
              <a:spcAft>
                <a:spcPts val="0"/>
              </a:spcAft>
              <a:buSzPts val="1400"/>
              <a:buNone/>
              <a:defRPr/>
            </a:lvl8pPr>
            <a:lvl9pPr lvl="8" algn="ctr">
              <a:lnSpc>
                <a:spcPct val="8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5"/>
        <p:cNvGrpSpPr/>
        <p:nvPr/>
      </p:nvGrpSpPr>
      <p:grpSpPr>
        <a:xfrm>
          <a:off x="0" y="0"/>
          <a:ext cx="0" cy="0"/>
          <a:chOff x="0" y="0"/>
          <a:chExt cx="0" cy="0"/>
        </a:xfrm>
      </p:grpSpPr>
      <p:cxnSp>
        <p:nvCxnSpPr>
          <p:cNvPr id="6" name="Google Shape;6;p1"/>
          <p:cNvCxnSpPr/>
          <p:nvPr/>
        </p:nvCxnSpPr>
        <p:spPr>
          <a:xfrm>
            <a:off x="292100" y="2438400"/>
            <a:ext cx="12420600" cy="129"/>
          </a:xfrm>
          <a:prstGeom prst="straightConnector1">
            <a:avLst/>
          </a:prstGeom>
          <a:noFill/>
          <a:ln w="12700" cap="flat" cmpd="sng">
            <a:solidFill>
              <a:srgbClr val="998074">
                <a:alpha val="74901"/>
              </a:srgbClr>
            </a:solidFill>
            <a:prstDash val="solid"/>
            <a:miter lim="400000"/>
            <a:headEnd type="none" w="sm" len="sm"/>
            <a:tailEnd type="none" w="sm" len="sm"/>
          </a:ln>
        </p:spPr>
      </p:cxnSp>
      <p:sp>
        <p:nvSpPr>
          <p:cNvPr id="7" name="Google Shape;7;p1"/>
          <p:cNvSpPr txBox="1">
            <a:spLocks noGrp="1"/>
          </p:cNvSpPr>
          <p:nvPr>
            <p:ph type="title"/>
          </p:nvPr>
        </p:nvSpPr>
        <p:spPr>
          <a:xfrm>
            <a:off x="850900" y="838200"/>
            <a:ext cx="11303000" cy="1270000"/>
          </a:xfrm>
          <a:prstGeom prst="rect">
            <a:avLst/>
          </a:prstGeom>
          <a:noFill/>
          <a:ln>
            <a:noFill/>
          </a:ln>
        </p:spPr>
        <p:txBody>
          <a:bodyPr spcFirstLastPara="1" wrap="square" lIns="50800" tIns="50800" rIns="50800" bIns="50800" anchor="ctr" anchorCtr="0">
            <a:noAutofit/>
          </a:bodyPr>
          <a:lstStyle>
            <a:lvl1pPr marR="0" lvl="0" algn="ctr" rtl="0">
              <a:lnSpc>
                <a:spcPct val="80000"/>
              </a:lnSpc>
              <a:spcBef>
                <a:spcPts val="0"/>
              </a:spcBef>
              <a:spcAft>
                <a:spcPts val="0"/>
              </a:spcAft>
              <a:buSzPts val="1400"/>
              <a:buNone/>
              <a:defRPr sz="6700" b="0" i="0" u="none" strike="noStrike" cap="none">
                <a:latin typeface="Jacques Francois Shadow"/>
                <a:ea typeface="Jacques Francois Shadow"/>
                <a:cs typeface="Jacques Francois Shadow"/>
                <a:sym typeface="Jacques Francois Shadow"/>
              </a:defRPr>
            </a:lvl1pPr>
            <a:lvl2pPr marR="0" lvl="1" algn="ctr" rtl="0">
              <a:lnSpc>
                <a:spcPct val="80000"/>
              </a:lnSpc>
              <a:spcBef>
                <a:spcPts val="0"/>
              </a:spcBef>
              <a:spcAft>
                <a:spcPts val="0"/>
              </a:spcAft>
              <a:buSzPts val="1400"/>
              <a:buNone/>
              <a:defRPr sz="6700" b="0" i="0" u="none" strike="noStrike" cap="none">
                <a:latin typeface="Jacques Francois Shadow"/>
                <a:ea typeface="Jacques Francois Shadow"/>
                <a:cs typeface="Jacques Francois Shadow"/>
                <a:sym typeface="Jacques Francois Shadow"/>
              </a:defRPr>
            </a:lvl2pPr>
            <a:lvl3pPr marR="0" lvl="2" algn="ctr" rtl="0">
              <a:lnSpc>
                <a:spcPct val="80000"/>
              </a:lnSpc>
              <a:spcBef>
                <a:spcPts val="0"/>
              </a:spcBef>
              <a:spcAft>
                <a:spcPts val="0"/>
              </a:spcAft>
              <a:buSzPts val="1400"/>
              <a:buNone/>
              <a:defRPr sz="6700" b="0" i="0" u="none" strike="noStrike" cap="none">
                <a:latin typeface="Jacques Francois Shadow"/>
                <a:ea typeface="Jacques Francois Shadow"/>
                <a:cs typeface="Jacques Francois Shadow"/>
                <a:sym typeface="Jacques Francois Shadow"/>
              </a:defRPr>
            </a:lvl3pPr>
            <a:lvl4pPr marR="0" lvl="3" algn="ctr" rtl="0">
              <a:lnSpc>
                <a:spcPct val="80000"/>
              </a:lnSpc>
              <a:spcBef>
                <a:spcPts val="0"/>
              </a:spcBef>
              <a:spcAft>
                <a:spcPts val="0"/>
              </a:spcAft>
              <a:buSzPts val="1400"/>
              <a:buNone/>
              <a:defRPr sz="6700" b="0" i="0" u="none" strike="noStrike" cap="none">
                <a:latin typeface="Jacques Francois Shadow"/>
                <a:ea typeface="Jacques Francois Shadow"/>
                <a:cs typeface="Jacques Francois Shadow"/>
                <a:sym typeface="Jacques Francois Shadow"/>
              </a:defRPr>
            </a:lvl4pPr>
            <a:lvl5pPr marR="0" lvl="4" algn="ctr" rtl="0">
              <a:lnSpc>
                <a:spcPct val="80000"/>
              </a:lnSpc>
              <a:spcBef>
                <a:spcPts val="0"/>
              </a:spcBef>
              <a:spcAft>
                <a:spcPts val="0"/>
              </a:spcAft>
              <a:buSzPts val="1400"/>
              <a:buNone/>
              <a:defRPr sz="6700" b="0" i="0" u="none" strike="noStrike" cap="none">
                <a:latin typeface="Jacques Francois Shadow"/>
                <a:ea typeface="Jacques Francois Shadow"/>
                <a:cs typeface="Jacques Francois Shadow"/>
                <a:sym typeface="Jacques Francois Shadow"/>
              </a:defRPr>
            </a:lvl5pPr>
            <a:lvl6pPr marR="0" lvl="5" algn="ctr" rtl="0">
              <a:lnSpc>
                <a:spcPct val="80000"/>
              </a:lnSpc>
              <a:spcBef>
                <a:spcPts val="0"/>
              </a:spcBef>
              <a:spcAft>
                <a:spcPts val="0"/>
              </a:spcAft>
              <a:buSzPts val="1400"/>
              <a:buNone/>
              <a:defRPr sz="6700" b="0" i="0" u="none" strike="noStrike" cap="none">
                <a:latin typeface="Jacques Francois Shadow"/>
                <a:ea typeface="Jacques Francois Shadow"/>
                <a:cs typeface="Jacques Francois Shadow"/>
                <a:sym typeface="Jacques Francois Shadow"/>
              </a:defRPr>
            </a:lvl6pPr>
            <a:lvl7pPr marR="0" lvl="6" algn="ctr" rtl="0">
              <a:lnSpc>
                <a:spcPct val="80000"/>
              </a:lnSpc>
              <a:spcBef>
                <a:spcPts val="0"/>
              </a:spcBef>
              <a:spcAft>
                <a:spcPts val="0"/>
              </a:spcAft>
              <a:buSzPts val="1400"/>
              <a:buNone/>
              <a:defRPr sz="6700" b="0" i="0" u="none" strike="noStrike" cap="none">
                <a:latin typeface="Jacques Francois Shadow"/>
                <a:ea typeface="Jacques Francois Shadow"/>
                <a:cs typeface="Jacques Francois Shadow"/>
                <a:sym typeface="Jacques Francois Shadow"/>
              </a:defRPr>
            </a:lvl7pPr>
            <a:lvl8pPr marR="0" lvl="7" algn="ctr" rtl="0">
              <a:lnSpc>
                <a:spcPct val="80000"/>
              </a:lnSpc>
              <a:spcBef>
                <a:spcPts val="0"/>
              </a:spcBef>
              <a:spcAft>
                <a:spcPts val="0"/>
              </a:spcAft>
              <a:buSzPts val="1400"/>
              <a:buNone/>
              <a:defRPr sz="6700" b="0" i="0" u="none" strike="noStrike" cap="none">
                <a:latin typeface="Jacques Francois Shadow"/>
                <a:ea typeface="Jacques Francois Shadow"/>
                <a:cs typeface="Jacques Francois Shadow"/>
                <a:sym typeface="Jacques Francois Shadow"/>
              </a:defRPr>
            </a:lvl8pPr>
            <a:lvl9pPr marR="0" lvl="8" algn="ctr" rtl="0">
              <a:lnSpc>
                <a:spcPct val="80000"/>
              </a:lnSpc>
              <a:spcBef>
                <a:spcPts val="0"/>
              </a:spcBef>
              <a:spcAft>
                <a:spcPts val="0"/>
              </a:spcAft>
              <a:buSzPts val="1400"/>
              <a:buNone/>
              <a:defRPr sz="6700" b="0" i="0" u="none" strike="noStrike" cap="none">
                <a:latin typeface="Jacques Francois Shadow"/>
                <a:ea typeface="Jacques Francois Shadow"/>
                <a:cs typeface="Jacques Francois Shadow"/>
                <a:sym typeface="Jacques Francois Shadow"/>
              </a:defRPr>
            </a:lvl9pPr>
          </a:lstStyle>
          <a:p>
            <a:endParaRPr/>
          </a:p>
        </p:txBody>
      </p:sp>
      <p:sp>
        <p:nvSpPr>
          <p:cNvPr id="8" name="Google Shape;8;p1"/>
          <p:cNvSpPr txBox="1">
            <a:spLocks noGrp="1"/>
          </p:cNvSpPr>
          <p:nvPr>
            <p:ph type="body" idx="1"/>
          </p:nvPr>
        </p:nvSpPr>
        <p:spPr>
          <a:xfrm>
            <a:off x="850900" y="2755900"/>
            <a:ext cx="11303000" cy="6350000"/>
          </a:xfrm>
          <a:prstGeom prst="rect">
            <a:avLst/>
          </a:prstGeom>
          <a:noFill/>
          <a:ln>
            <a:noFill/>
          </a:ln>
        </p:spPr>
        <p:txBody>
          <a:bodyPr spcFirstLastPara="1" wrap="square" lIns="50800" tIns="50800" rIns="50800" bIns="50800" anchor="ctr" anchorCtr="0">
            <a:noAutofit/>
          </a:bodyPr>
          <a:lstStyle>
            <a:lvl1pPr marL="457200" marR="0" lvl="0" indent="-356425" algn="l" rtl="0">
              <a:lnSpc>
                <a:spcPct val="110000"/>
              </a:lnSpc>
              <a:spcBef>
                <a:spcPts val="3300"/>
              </a:spcBef>
              <a:spcAft>
                <a:spcPts val="0"/>
              </a:spcAft>
              <a:buClr>
                <a:srgbClr val="57564B"/>
              </a:buClr>
              <a:buSzPts val="2013"/>
              <a:buFont typeface="Arial"/>
              <a:buChar char="•"/>
              <a:defRPr sz="3300" b="0" i="0" u="none" strike="noStrike" cap="none">
                <a:solidFill>
                  <a:srgbClr val="57564B"/>
                </a:solidFill>
                <a:latin typeface="Arial"/>
                <a:ea typeface="Arial"/>
                <a:cs typeface="Arial"/>
                <a:sym typeface="Arial"/>
              </a:defRPr>
            </a:lvl1pPr>
            <a:lvl2pPr marL="914400" marR="0" lvl="1" indent="-356425" algn="l" rtl="0">
              <a:lnSpc>
                <a:spcPct val="110000"/>
              </a:lnSpc>
              <a:spcBef>
                <a:spcPts val="3300"/>
              </a:spcBef>
              <a:spcAft>
                <a:spcPts val="0"/>
              </a:spcAft>
              <a:buClr>
                <a:srgbClr val="57564B"/>
              </a:buClr>
              <a:buSzPts val="2013"/>
              <a:buFont typeface="Arial"/>
              <a:buChar char="•"/>
              <a:defRPr sz="3300" b="0" i="0" u="none" strike="noStrike" cap="none">
                <a:solidFill>
                  <a:srgbClr val="57564B"/>
                </a:solidFill>
                <a:latin typeface="Arial"/>
                <a:ea typeface="Arial"/>
                <a:cs typeface="Arial"/>
                <a:sym typeface="Arial"/>
              </a:defRPr>
            </a:lvl2pPr>
            <a:lvl3pPr marL="1371600" marR="0" lvl="2" indent="-356425" algn="l" rtl="0">
              <a:lnSpc>
                <a:spcPct val="110000"/>
              </a:lnSpc>
              <a:spcBef>
                <a:spcPts val="3300"/>
              </a:spcBef>
              <a:spcAft>
                <a:spcPts val="0"/>
              </a:spcAft>
              <a:buClr>
                <a:srgbClr val="57564B"/>
              </a:buClr>
              <a:buSzPts val="2013"/>
              <a:buFont typeface="Arial"/>
              <a:buChar char="•"/>
              <a:defRPr sz="3300" b="0" i="0" u="none" strike="noStrike" cap="none">
                <a:solidFill>
                  <a:srgbClr val="57564B"/>
                </a:solidFill>
                <a:latin typeface="Arial"/>
                <a:ea typeface="Arial"/>
                <a:cs typeface="Arial"/>
                <a:sym typeface="Arial"/>
              </a:defRPr>
            </a:lvl3pPr>
            <a:lvl4pPr marL="1828800" marR="0" lvl="3" indent="-356425" algn="l" rtl="0">
              <a:lnSpc>
                <a:spcPct val="110000"/>
              </a:lnSpc>
              <a:spcBef>
                <a:spcPts val="3300"/>
              </a:spcBef>
              <a:spcAft>
                <a:spcPts val="0"/>
              </a:spcAft>
              <a:buClr>
                <a:srgbClr val="57564B"/>
              </a:buClr>
              <a:buSzPts val="2013"/>
              <a:buFont typeface="Arial"/>
              <a:buChar char="•"/>
              <a:defRPr sz="3300" b="0" i="0" u="none" strike="noStrike" cap="none">
                <a:solidFill>
                  <a:srgbClr val="57564B"/>
                </a:solidFill>
                <a:latin typeface="Arial"/>
                <a:ea typeface="Arial"/>
                <a:cs typeface="Arial"/>
                <a:sym typeface="Arial"/>
              </a:defRPr>
            </a:lvl4pPr>
            <a:lvl5pPr marL="2286000" marR="0" lvl="4" indent="-356425" algn="l" rtl="0">
              <a:lnSpc>
                <a:spcPct val="110000"/>
              </a:lnSpc>
              <a:spcBef>
                <a:spcPts val="3300"/>
              </a:spcBef>
              <a:spcAft>
                <a:spcPts val="0"/>
              </a:spcAft>
              <a:buClr>
                <a:srgbClr val="57564B"/>
              </a:buClr>
              <a:buSzPts val="2013"/>
              <a:buFont typeface="Arial"/>
              <a:buChar char="•"/>
              <a:defRPr sz="3300" b="0" i="0" u="none" strike="noStrike" cap="none">
                <a:solidFill>
                  <a:srgbClr val="57564B"/>
                </a:solidFill>
                <a:latin typeface="Arial"/>
                <a:ea typeface="Arial"/>
                <a:cs typeface="Arial"/>
                <a:sym typeface="Arial"/>
              </a:defRPr>
            </a:lvl5pPr>
            <a:lvl6pPr marL="2743200" marR="0" lvl="5" indent="-356425" algn="l" rtl="0">
              <a:lnSpc>
                <a:spcPct val="110000"/>
              </a:lnSpc>
              <a:spcBef>
                <a:spcPts val="3300"/>
              </a:spcBef>
              <a:spcAft>
                <a:spcPts val="0"/>
              </a:spcAft>
              <a:buClr>
                <a:srgbClr val="57564B"/>
              </a:buClr>
              <a:buSzPts val="2013"/>
              <a:buFont typeface="Arial"/>
              <a:buChar char="•"/>
              <a:defRPr sz="3300" b="0" i="0" u="none" strike="noStrike" cap="none">
                <a:solidFill>
                  <a:srgbClr val="57564B"/>
                </a:solidFill>
                <a:latin typeface="Arial"/>
                <a:ea typeface="Arial"/>
                <a:cs typeface="Arial"/>
                <a:sym typeface="Arial"/>
              </a:defRPr>
            </a:lvl6pPr>
            <a:lvl7pPr marL="3200400" marR="0" lvl="6" indent="-356425" algn="l" rtl="0">
              <a:lnSpc>
                <a:spcPct val="110000"/>
              </a:lnSpc>
              <a:spcBef>
                <a:spcPts val="3300"/>
              </a:spcBef>
              <a:spcAft>
                <a:spcPts val="0"/>
              </a:spcAft>
              <a:buClr>
                <a:srgbClr val="57564B"/>
              </a:buClr>
              <a:buSzPts val="2013"/>
              <a:buFont typeface="Arial"/>
              <a:buChar char="•"/>
              <a:defRPr sz="3300" b="0" i="0" u="none" strike="noStrike" cap="none">
                <a:solidFill>
                  <a:srgbClr val="57564B"/>
                </a:solidFill>
                <a:latin typeface="Arial"/>
                <a:ea typeface="Arial"/>
                <a:cs typeface="Arial"/>
                <a:sym typeface="Arial"/>
              </a:defRPr>
            </a:lvl7pPr>
            <a:lvl8pPr marL="3657600" marR="0" lvl="7" indent="-356425" algn="l" rtl="0">
              <a:lnSpc>
                <a:spcPct val="110000"/>
              </a:lnSpc>
              <a:spcBef>
                <a:spcPts val="3300"/>
              </a:spcBef>
              <a:spcAft>
                <a:spcPts val="0"/>
              </a:spcAft>
              <a:buClr>
                <a:srgbClr val="57564B"/>
              </a:buClr>
              <a:buSzPts val="2013"/>
              <a:buFont typeface="Arial"/>
              <a:buChar char="•"/>
              <a:defRPr sz="3300" b="0" i="0" u="none" strike="noStrike" cap="none">
                <a:solidFill>
                  <a:srgbClr val="57564B"/>
                </a:solidFill>
                <a:latin typeface="Arial"/>
                <a:ea typeface="Arial"/>
                <a:cs typeface="Arial"/>
                <a:sym typeface="Arial"/>
              </a:defRPr>
            </a:lvl8pPr>
            <a:lvl9pPr marL="4114800" marR="0" lvl="8" indent="-356425" algn="l" rtl="0">
              <a:lnSpc>
                <a:spcPct val="110000"/>
              </a:lnSpc>
              <a:spcBef>
                <a:spcPts val="3300"/>
              </a:spcBef>
              <a:spcAft>
                <a:spcPts val="0"/>
              </a:spcAft>
              <a:buClr>
                <a:srgbClr val="57564B"/>
              </a:buClr>
              <a:buSzPts val="2013"/>
              <a:buFont typeface="Arial"/>
              <a:buChar char="•"/>
              <a:defRPr sz="3300" b="0" i="0" u="none" strike="noStrike" cap="none">
                <a:solidFill>
                  <a:srgbClr val="57564B"/>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erie.iviewauditor.com/"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ehbs.kff.org/?page=charts&amp;id=1&amp;sn=6&amp;ch=1502"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o84Xz3_BQjc%23t=18"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hyperlink" Target="https://www.healthcare.gov/"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themint.org/kids/decoding-your-paycheck.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1117600" y="2463800"/>
            <a:ext cx="10769600" cy="3276600"/>
          </a:xfrm>
          <a:prstGeom prst="rect">
            <a:avLst/>
          </a:prstGeom>
          <a:noFill/>
          <a:ln>
            <a:noFill/>
          </a:ln>
        </p:spPr>
        <p:txBody>
          <a:bodyPr spcFirstLastPara="1" wrap="square" lIns="0" tIns="0" rIns="0" bIns="0" anchor="b" anchorCtr="0">
            <a:noAutofit/>
          </a:bodyPr>
          <a:lstStyle/>
          <a:p>
            <a:pPr marL="0" lvl="0" indent="0" algn="ctr" rtl="0">
              <a:lnSpc>
                <a:spcPct val="80000"/>
              </a:lnSpc>
              <a:spcBef>
                <a:spcPts val="0"/>
              </a:spcBef>
              <a:spcAft>
                <a:spcPts val="0"/>
              </a:spcAft>
              <a:buNone/>
            </a:pPr>
            <a:r>
              <a:rPr lang="en-US" sz="6700" cap="none"/>
              <a:t>INSURANCE, TAXES, CHECKBOOKS &amp; PAYCHECKS</a:t>
            </a:r>
            <a:endParaRPr/>
          </a:p>
        </p:txBody>
      </p:sp>
      <p:sp>
        <p:nvSpPr>
          <p:cNvPr id="70" name="Google Shape;70;p18"/>
          <p:cNvSpPr txBox="1">
            <a:spLocks noGrp="1"/>
          </p:cNvSpPr>
          <p:nvPr>
            <p:ph type="body" idx="1"/>
          </p:nvPr>
        </p:nvSpPr>
        <p:spPr>
          <a:xfrm>
            <a:off x="1117600" y="5676900"/>
            <a:ext cx="10769600" cy="12700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B6492C"/>
              </a:buClr>
              <a:buSzPts val="3600"/>
              <a:buFont typeface="Bodoni"/>
              <a:buNone/>
            </a:pPr>
            <a:r>
              <a:rPr lang="en-US" sz="4000">
                <a:solidFill>
                  <a:srgbClr val="B6492C"/>
                </a:solidFill>
              </a:rPr>
              <a:t>Real World Economics </a:t>
            </a:r>
            <a:endParaRPr sz="4000"/>
          </a:p>
          <a:p>
            <a:pPr marL="0" lvl="0" indent="0" algn="ctr" rtl="0">
              <a:lnSpc>
                <a:spcPct val="90000"/>
              </a:lnSpc>
              <a:spcBef>
                <a:spcPts val="0"/>
              </a:spcBef>
              <a:spcAft>
                <a:spcPts val="0"/>
              </a:spcAft>
              <a:buClr>
                <a:srgbClr val="B6492C"/>
              </a:buClr>
              <a:buSzPts val="3600"/>
              <a:buFont typeface="Bodoni"/>
              <a:buNone/>
            </a:pPr>
            <a:r>
              <a:rPr lang="en-US" sz="1000">
                <a:solidFill>
                  <a:srgbClr val="000000"/>
                </a:solidFill>
              </a:rPr>
              <a:t>By Tim Obergfell</a:t>
            </a:r>
            <a:endParaRPr sz="10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7"/>
          <p:cNvSpPr txBox="1">
            <a:spLocks noGrp="1"/>
          </p:cNvSpPr>
          <p:nvPr>
            <p:ph type="title"/>
          </p:nvPr>
        </p:nvSpPr>
        <p:spPr>
          <a:xfrm>
            <a:off x="850900" y="838200"/>
            <a:ext cx="11303000" cy="1270000"/>
          </a:xfrm>
          <a:prstGeom prst="rect">
            <a:avLst/>
          </a:prstGeom>
          <a:noFill/>
          <a:ln>
            <a:noFill/>
          </a:ln>
        </p:spPr>
        <p:txBody>
          <a:bodyPr spcFirstLastPara="1" wrap="square" lIns="50800" tIns="50800" rIns="50800" bIns="50800" anchor="ctr" anchorCtr="0">
            <a:noAutofit/>
          </a:bodyPr>
          <a:lstStyle/>
          <a:p>
            <a:pPr marL="0" lvl="0" indent="0" algn="ctr" rtl="0">
              <a:lnSpc>
                <a:spcPct val="80000"/>
              </a:lnSpc>
              <a:spcBef>
                <a:spcPts val="0"/>
              </a:spcBef>
              <a:spcAft>
                <a:spcPts val="0"/>
              </a:spcAft>
              <a:buNone/>
            </a:pPr>
            <a:r>
              <a:rPr lang="en-US" sz="6700" cap="none"/>
              <a:t>INCOME TAXES</a:t>
            </a:r>
            <a:endParaRPr/>
          </a:p>
        </p:txBody>
      </p:sp>
      <p:sp>
        <p:nvSpPr>
          <p:cNvPr id="125" name="Google Shape;125;p27"/>
          <p:cNvSpPr txBox="1">
            <a:spLocks noGrp="1"/>
          </p:cNvSpPr>
          <p:nvPr>
            <p:ph type="body" idx="1"/>
          </p:nvPr>
        </p:nvSpPr>
        <p:spPr>
          <a:xfrm>
            <a:off x="850900" y="2755900"/>
            <a:ext cx="11303000" cy="6350000"/>
          </a:xfrm>
          <a:prstGeom prst="rect">
            <a:avLst/>
          </a:prstGeom>
          <a:noFill/>
          <a:ln>
            <a:noFill/>
          </a:ln>
        </p:spPr>
        <p:txBody>
          <a:bodyPr spcFirstLastPara="1" wrap="square" lIns="50800" tIns="50800" rIns="50800" bIns="50800" anchor="ctr" anchorCtr="0">
            <a:noAutofit/>
          </a:bodyPr>
          <a:lstStyle/>
          <a:p>
            <a:pPr marL="482600" lvl="0" indent="-482600" algn="l" rtl="0">
              <a:lnSpc>
                <a:spcPct val="110000"/>
              </a:lnSpc>
              <a:spcBef>
                <a:spcPts val="0"/>
              </a:spcBef>
              <a:spcAft>
                <a:spcPts val="0"/>
              </a:spcAft>
              <a:buClr>
                <a:srgbClr val="B6492C"/>
              </a:buClr>
              <a:buSzPts val="2013"/>
              <a:buFont typeface="Arial"/>
              <a:buChar char="•"/>
            </a:pPr>
            <a:r>
              <a:rPr lang="en-US" sz="3300">
                <a:solidFill>
                  <a:srgbClr val="B6492C"/>
                </a:solidFill>
              </a:rPr>
              <a:t>Federal income tax</a:t>
            </a:r>
            <a:r>
              <a:rPr lang="en-US" sz="3300">
                <a:solidFill>
                  <a:srgbClr val="57564B"/>
                </a:solidFill>
              </a:rPr>
              <a:t>- A tax on personal income you make. </a:t>
            </a:r>
            <a:endParaRPr/>
          </a:p>
          <a:p>
            <a:pPr marL="482600" lvl="0" indent="-482600" algn="l" rtl="0">
              <a:lnSpc>
                <a:spcPct val="110000"/>
              </a:lnSpc>
              <a:spcBef>
                <a:spcPts val="3300"/>
              </a:spcBef>
              <a:spcAft>
                <a:spcPts val="0"/>
              </a:spcAft>
              <a:buClr>
                <a:srgbClr val="B6492C"/>
              </a:buClr>
              <a:buSzPts val="2013"/>
              <a:buFont typeface="Arial"/>
              <a:buChar char="•"/>
            </a:pPr>
            <a:r>
              <a:rPr lang="en-US" sz="3300">
                <a:solidFill>
                  <a:srgbClr val="B6492C"/>
                </a:solidFill>
              </a:rPr>
              <a:t> State income tax</a:t>
            </a:r>
            <a:r>
              <a:rPr lang="en-US" sz="3300">
                <a:solidFill>
                  <a:srgbClr val="57564B"/>
                </a:solidFill>
              </a:rPr>
              <a:t>- additional tax on income by state</a:t>
            </a:r>
            <a:endParaRPr/>
          </a:p>
          <a:p>
            <a:pPr marL="482600" lvl="0" indent="-482600" algn="l" rtl="0">
              <a:lnSpc>
                <a:spcPct val="110000"/>
              </a:lnSpc>
              <a:spcBef>
                <a:spcPts val="3300"/>
              </a:spcBef>
              <a:spcAft>
                <a:spcPts val="0"/>
              </a:spcAft>
              <a:buClr>
                <a:srgbClr val="B6492C"/>
              </a:buClr>
              <a:buSzPts val="2013"/>
              <a:buFont typeface="Arial"/>
              <a:buChar char="•"/>
            </a:pPr>
            <a:r>
              <a:rPr lang="en-US" sz="3300">
                <a:solidFill>
                  <a:srgbClr val="B6492C"/>
                </a:solidFill>
              </a:rPr>
              <a:t>Progressive Tax</a:t>
            </a:r>
            <a:r>
              <a:rPr lang="en-US" sz="3300">
                <a:solidFill>
                  <a:srgbClr val="57564B"/>
                </a:solidFill>
              </a:rPr>
              <a:t>- More you make the more you pay</a:t>
            </a:r>
            <a:endParaRPr/>
          </a:p>
          <a:p>
            <a:pPr marL="482600" lvl="0" indent="-482600" algn="l" rtl="0">
              <a:lnSpc>
                <a:spcPct val="110000"/>
              </a:lnSpc>
              <a:spcBef>
                <a:spcPts val="3300"/>
              </a:spcBef>
              <a:spcAft>
                <a:spcPts val="0"/>
              </a:spcAft>
              <a:buClr>
                <a:srgbClr val="B6492C"/>
              </a:buClr>
              <a:buSzPts val="2013"/>
              <a:buFont typeface="Arial"/>
              <a:buChar char="•"/>
            </a:pPr>
            <a:r>
              <a:rPr lang="en-US" sz="3300">
                <a:solidFill>
                  <a:srgbClr val="B6492C"/>
                </a:solidFill>
              </a:rPr>
              <a:t>16th Amendment</a:t>
            </a:r>
            <a:r>
              <a:rPr lang="en-US" sz="3300">
                <a:solidFill>
                  <a:srgbClr val="57564B"/>
                </a:solidFill>
              </a:rPr>
              <a:t>- allowed govt. to tax income- originally targeted the richest Americans.  Less than 1% paid in 1913</a:t>
            </a:r>
            <a:endParaRPr/>
          </a:p>
          <a:p>
            <a:pPr marL="482600" lvl="0" indent="-482600" algn="l" rtl="0">
              <a:lnSpc>
                <a:spcPct val="110000"/>
              </a:lnSpc>
              <a:spcBef>
                <a:spcPts val="3300"/>
              </a:spcBef>
              <a:spcAft>
                <a:spcPts val="0"/>
              </a:spcAft>
              <a:buClr>
                <a:srgbClr val="57564B"/>
              </a:buClr>
              <a:buSzPts val="2013"/>
              <a:buFont typeface="Arial"/>
              <a:buChar char="•"/>
            </a:pPr>
            <a:r>
              <a:rPr lang="en-US" sz="3300">
                <a:solidFill>
                  <a:srgbClr val="57564B"/>
                </a:solidFill>
              </a:rPr>
              <a:t>Govt. makes </a:t>
            </a:r>
            <a:r>
              <a:rPr lang="en-US" sz="3300">
                <a:solidFill>
                  <a:srgbClr val="B6492C"/>
                </a:solidFill>
              </a:rPr>
              <a:t>3.3</a:t>
            </a:r>
            <a:r>
              <a:rPr lang="en-US" sz="3300">
                <a:solidFill>
                  <a:srgbClr val="57564B"/>
                </a:solidFill>
              </a:rPr>
              <a:t> trillion a year off taxes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8"/>
          <p:cNvSpPr txBox="1">
            <a:spLocks noGrp="1"/>
          </p:cNvSpPr>
          <p:nvPr>
            <p:ph type="title"/>
          </p:nvPr>
        </p:nvSpPr>
        <p:spPr>
          <a:xfrm>
            <a:off x="1866900" y="14097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Federal Tax Bracket</a:t>
            </a:r>
            <a:endParaRPr/>
          </a:p>
        </p:txBody>
      </p:sp>
      <p:sp>
        <p:nvSpPr>
          <p:cNvPr id="131" name="Google Shape;131;p28"/>
          <p:cNvSpPr txBox="1">
            <a:spLocks noGrp="1"/>
          </p:cNvSpPr>
          <p:nvPr>
            <p:ph type="body" idx="1"/>
          </p:nvPr>
        </p:nvSpPr>
        <p:spPr>
          <a:xfrm>
            <a:off x="1270000" y="2946400"/>
            <a:ext cx="10464800" cy="5664200"/>
          </a:xfrm>
          <a:prstGeom prst="rect">
            <a:avLst/>
          </a:prstGeom>
          <a:noFill/>
          <a:ln>
            <a:noFill/>
          </a:ln>
        </p:spPr>
        <p:txBody>
          <a:bodyPr spcFirstLastPara="1" wrap="square" lIns="50800" tIns="50800" rIns="50800" bIns="50800" anchor="ctr" anchorCtr="0">
            <a:noAutofit/>
          </a:bodyPr>
          <a:lstStyle/>
          <a:p>
            <a:pPr marL="863602" lvl="0" indent="-514352" algn="l" rtl="0">
              <a:lnSpc>
                <a:spcPct val="100000"/>
              </a:lnSpc>
              <a:spcBef>
                <a:spcPts val="0"/>
              </a:spcBef>
              <a:spcAft>
                <a:spcPts val="0"/>
              </a:spcAft>
              <a:buClr>
                <a:srgbClr val="000000"/>
              </a:buClr>
              <a:buSzPts val="2100"/>
              <a:buNone/>
            </a:pPr>
            <a:endParaRPr/>
          </a:p>
        </p:txBody>
      </p:sp>
      <p:pic>
        <p:nvPicPr>
          <p:cNvPr id="132" name="Google Shape;132;p28"/>
          <p:cNvPicPr preferRelativeResize="0"/>
          <p:nvPr/>
        </p:nvPicPr>
        <p:blipFill rotWithShape="1">
          <a:blip r:embed="rId3">
            <a:alphaModFix/>
          </a:blip>
          <a:srcRect/>
          <a:stretch/>
        </p:blipFill>
        <p:spPr>
          <a:xfrm>
            <a:off x="1657005" y="3033613"/>
            <a:ext cx="7113881" cy="57313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9"/>
          <p:cNvPicPr preferRelativeResize="0"/>
          <p:nvPr/>
        </p:nvPicPr>
        <p:blipFill rotWithShape="1">
          <a:blip r:embed="rId3">
            <a:alphaModFix/>
          </a:blip>
          <a:srcRect/>
          <a:stretch/>
        </p:blipFill>
        <p:spPr>
          <a:xfrm>
            <a:off x="1893375" y="1355179"/>
            <a:ext cx="9218050" cy="682818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0"/>
          <p:cNvSpPr txBox="1">
            <a:spLocks noGrp="1"/>
          </p:cNvSpPr>
          <p:nvPr>
            <p:ph type="title"/>
          </p:nvPr>
        </p:nvSpPr>
        <p:spPr>
          <a:xfrm>
            <a:off x="1866900" y="14097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Payroll deductions</a:t>
            </a:r>
            <a:endParaRPr/>
          </a:p>
        </p:txBody>
      </p:sp>
      <p:sp>
        <p:nvSpPr>
          <p:cNvPr id="143" name="Google Shape;143;p30"/>
          <p:cNvSpPr txBox="1">
            <a:spLocks noGrp="1"/>
          </p:cNvSpPr>
          <p:nvPr>
            <p:ph type="body" idx="1"/>
          </p:nvPr>
        </p:nvSpPr>
        <p:spPr>
          <a:xfrm>
            <a:off x="1270000" y="2768600"/>
            <a:ext cx="10464800" cy="6499523"/>
          </a:xfrm>
          <a:prstGeom prst="rect">
            <a:avLst/>
          </a:prstGeom>
          <a:noFill/>
          <a:ln>
            <a:noFill/>
          </a:ln>
        </p:spPr>
        <p:txBody>
          <a:bodyPr spcFirstLastPara="1" wrap="square" lIns="50800" tIns="50800" rIns="50800" bIns="50800" anchor="ctr" anchorCtr="0">
            <a:noAutofit/>
          </a:bodyPr>
          <a:lstStyle/>
          <a:p>
            <a:pPr marL="863602" lvl="0" indent="-647702" algn="l" rtl="0">
              <a:lnSpc>
                <a:spcPct val="100000"/>
              </a:lnSpc>
              <a:spcBef>
                <a:spcPts val="0"/>
              </a:spcBef>
              <a:spcAft>
                <a:spcPts val="0"/>
              </a:spcAft>
              <a:buClr>
                <a:srgbClr val="B6492C"/>
              </a:buClr>
              <a:buSzPts val="2100"/>
              <a:buChar char="•"/>
            </a:pPr>
            <a:r>
              <a:rPr lang="en-US" sz="4200">
                <a:solidFill>
                  <a:srgbClr val="B6492C"/>
                </a:solidFill>
              </a:rPr>
              <a:t>Federal income tax</a:t>
            </a:r>
            <a:r>
              <a:rPr lang="en-US" sz="4200"/>
              <a:t>- based off how much you make</a:t>
            </a:r>
            <a:endParaRPr/>
          </a:p>
          <a:p>
            <a:pPr marL="863602" lvl="0" indent="-647702" algn="l" rtl="0">
              <a:lnSpc>
                <a:spcPct val="100000"/>
              </a:lnSpc>
              <a:spcBef>
                <a:spcPts val="2000"/>
              </a:spcBef>
              <a:spcAft>
                <a:spcPts val="0"/>
              </a:spcAft>
              <a:buClr>
                <a:srgbClr val="000000"/>
              </a:buClr>
              <a:buSzPts val="2100"/>
              <a:buChar char="•"/>
            </a:pPr>
            <a:r>
              <a:rPr lang="en-US" sz="4200"/>
              <a:t>FICA- </a:t>
            </a:r>
            <a:r>
              <a:rPr lang="en-US" sz="4200">
                <a:solidFill>
                  <a:srgbClr val="B6492C"/>
                </a:solidFill>
              </a:rPr>
              <a:t>Federal Insurance Contributions ACT-</a:t>
            </a:r>
            <a:r>
              <a:rPr lang="en-US" sz="4200"/>
              <a:t> All pay</a:t>
            </a:r>
            <a:endParaRPr/>
          </a:p>
          <a:p>
            <a:pPr marL="863602" lvl="0" indent="-647702" algn="l" rtl="0">
              <a:lnSpc>
                <a:spcPct val="100000"/>
              </a:lnSpc>
              <a:spcBef>
                <a:spcPts val="2000"/>
              </a:spcBef>
              <a:spcAft>
                <a:spcPts val="0"/>
              </a:spcAft>
              <a:buClr>
                <a:srgbClr val="000000"/>
              </a:buClr>
              <a:buSzPts val="2100"/>
              <a:buChar char="•"/>
            </a:pPr>
            <a:r>
              <a:rPr lang="en-US" sz="4200"/>
              <a:t>FICA Taxes- Social Security </a:t>
            </a:r>
            <a:r>
              <a:rPr lang="en-US" sz="4200">
                <a:solidFill>
                  <a:srgbClr val="B6492C"/>
                </a:solidFill>
              </a:rPr>
              <a:t>6.2</a:t>
            </a:r>
            <a:r>
              <a:rPr lang="en-US" sz="4200"/>
              <a:t>% (Employer pays 6.2%) </a:t>
            </a:r>
            <a:endParaRPr/>
          </a:p>
          <a:p>
            <a:pPr marL="863602" lvl="0" indent="-647702" algn="l" rtl="0">
              <a:lnSpc>
                <a:spcPct val="100000"/>
              </a:lnSpc>
              <a:spcBef>
                <a:spcPts val="2000"/>
              </a:spcBef>
              <a:spcAft>
                <a:spcPts val="0"/>
              </a:spcAft>
              <a:buClr>
                <a:srgbClr val="000000"/>
              </a:buClr>
              <a:buSzPts val="2100"/>
              <a:buChar char="•"/>
            </a:pPr>
            <a:r>
              <a:rPr lang="en-US" sz="4200"/>
              <a:t>Medicare </a:t>
            </a:r>
            <a:r>
              <a:rPr lang="en-US" sz="4200">
                <a:solidFill>
                  <a:srgbClr val="B6492C"/>
                </a:solidFill>
              </a:rPr>
              <a:t>1.45</a:t>
            </a:r>
            <a:r>
              <a:rPr lang="en-US" sz="4200"/>
              <a:t>% (Employer pays 1.45%)</a:t>
            </a:r>
            <a:endParaRPr/>
          </a:p>
          <a:p>
            <a:pPr marL="863602" lvl="0" indent="-647702" algn="l" rtl="0">
              <a:lnSpc>
                <a:spcPct val="100000"/>
              </a:lnSpc>
              <a:spcBef>
                <a:spcPts val="2000"/>
              </a:spcBef>
              <a:spcAft>
                <a:spcPts val="0"/>
              </a:spcAft>
              <a:buClr>
                <a:srgbClr val="000000"/>
              </a:buClr>
              <a:buSzPts val="2100"/>
              <a:buChar char="•"/>
            </a:pPr>
            <a:r>
              <a:rPr lang="en-US" sz="4200"/>
              <a:t>Individuals pay 7.45% in FICA tax</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1"/>
          <p:cNvSpPr txBox="1">
            <a:spLocks noGrp="1"/>
          </p:cNvSpPr>
          <p:nvPr>
            <p:ph type="title"/>
          </p:nvPr>
        </p:nvSpPr>
        <p:spPr>
          <a:xfrm>
            <a:off x="1866900" y="14097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Payroll Deductions</a:t>
            </a:r>
            <a:endParaRPr/>
          </a:p>
        </p:txBody>
      </p:sp>
      <p:sp>
        <p:nvSpPr>
          <p:cNvPr id="149" name="Google Shape;149;p31"/>
          <p:cNvSpPr txBox="1">
            <a:spLocks noGrp="1"/>
          </p:cNvSpPr>
          <p:nvPr>
            <p:ph type="body" idx="1"/>
          </p:nvPr>
        </p:nvSpPr>
        <p:spPr>
          <a:xfrm>
            <a:off x="1270000" y="3124200"/>
            <a:ext cx="10464800" cy="5664200"/>
          </a:xfrm>
          <a:prstGeom prst="rect">
            <a:avLst/>
          </a:prstGeom>
          <a:noFill/>
          <a:ln>
            <a:noFill/>
          </a:ln>
        </p:spPr>
        <p:txBody>
          <a:bodyPr spcFirstLastPara="1" wrap="square" lIns="50800" tIns="50800" rIns="50800" bIns="50800" anchor="ctr" anchorCtr="0">
            <a:noAutofit/>
          </a:bodyPr>
          <a:lstStyle/>
          <a:p>
            <a:pPr marL="863602" lvl="0" indent="-647702" algn="l" rtl="0">
              <a:lnSpc>
                <a:spcPct val="100000"/>
              </a:lnSpc>
              <a:spcBef>
                <a:spcPts val="0"/>
              </a:spcBef>
              <a:spcAft>
                <a:spcPts val="0"/>
              </a:spcAft>
              <a:buClr>
                <a:srgbClr val="000000"/>
              </a:buClr>
              <a:buSzPts val="2100"/>
              <a:buChar char="•"/>
            </a:pPr>
            <a:r>
              <a:rPr lang="en-US" sz="4200"/>
              <a:t>State Income Tax- based on income 5%</a:t>
            </a:r>
            <a:endParaRPr/>
          </a:p>
          <a:p>
            <a:pPr marL="863602" lvl="0" indent="-647702" algn="l" rtl="0">
              <a:lnSpc>
                <a:spcPct val="100000"/>
              </a:lnSpc>
              <a:spcBef>
                <a:spcPts val="2000"/>
              </a:spcBef>
              <a:spcAft>
                <a:spcPts val="0"/>
              </a:spcAft>
              <a:buClr>
                <a:srgbClr val="000000"/>
              </a:buClr>
              <a:buSzPts val="2100"/>
              <a:buChar char="•"/>
            </a:pPr>
            <a:r>
              <a:rPr lang="en-US" sz="4200"/>
              <a:t>Local Income Tax- 1% in Sandusky- no Perkins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2"/>
          <p:cNvSpPr txBox="1">
            <a:spLocks noGrp="1"/>
          </p:cNvSpPr>
          <p:nvPr>
            <p:ph type="body" idx="1"/>
          </p:nvPr>
        </p:nvSpPr>
        <p:spPr>
          <a:xfrm>
            <a:off x="1270000" y="1348020"/>
            <a:ext cx="10464800" cy="8062680"/>
          </a:xfrm>
          <a:prstGeom prst="rect">
            <a:avLst/>
          </a:prstGeom>
          <a:noFill/>
          <a:ln>
            <a:noFill/>
          </a:ln>
        </p:spPr>
        <p:txBody>
          <a:bodyPr spcFirstLastPara="1" wrap="square" lIns="50800" tIns="50800" rIns="50800" bIns="50800" anchor="ctr" anchorCtr="0">
            <a:noAutofit/>
          </a:bodyPr>
          <a:lstStyle/>
          <a:p>
            <a:pPr marL="863602" lvl="0" indent="-647702" algn="l" rtl="0">
              <a:lnSpc>
                <a:spcPct val="100000"/>
              </a:lnSpc>
              <a:spcBef>
                <a:spcPts val="0"/>
              </a:spcBef>
              <a:spcAft>
                <a:spcPts val="0"/>
              </a:spcAft>
              <a:buClr>
                <a:srgbClr val="626469"/>
              </a:buClr>
              <a:buSzPts val="800"/>
              <a:buChar char="•"/>
            </a:pPr>
            <a:r>
              <a:rPr lang="en-US" sz="1600">
                <a:solidFill>
                  <a:srgbClr val="626469"/>
                </a:solidFill>
                <a:latin typeface="Verdana"/>
                <a:ea typeface="Verdana"/>
                <a:cs typeface="Verdana"/>
                <a:sym typeface="Verdana"/>
              </a:rPr>
              <a:t>If your income range is between </a:t>
            </a:r>
            <a:r>
              <a:rPr lang="en-US" sz="1600" b="1">
                <a:solidFill>
                  <a:srgbClr val="626469"/>
                </a:solidFill>
                <a:latin typeface="Verdana"/>
                <a:ea typeface="Verdana"/>
                <a:cs typeface="Verdana"/>
                <a:sym typeface="Verdana"/>
              </a:rPr>
              <a:t>$0</a:t>
            </a:r>
            <a:r>
              <a:rPr lang="en-US" sz="1600">
                <a:solidFill>
                  <a:srgbClr val="626469"/>
                </a:solidFill>
                <a:latin typeface="Verdana"/>
                <a:ea typeface="Verdana"/>
                <a:cs typeface="Verdana"/>
                <a:sym typeface="Verdana"/>
              </a:rPr>
              <a:t> and </a:t>
            </a:r>
            <a:r>
              <a:rPr lang="en-US" sz="1600" b="1">
                <a:solidFill>
                  <a:srgbClr val="626469"/>
                </a:solidFill>
                <a:latin typeface="Verdana"/>
                <a:ea typeface="Verdana"/>
                <a:cs typeface="Verdana"/>
                <a:sym typeface="Verdana"/>
              </a:rPr>
              <a:t>$5,000</a:t>
            </a:r>
            <a:r>
              <a:rPr lang="en-US" sz="1600">
                <a:solidFill>
                  <a:srgbClr val="626469"/>
                </a:solidFill>
                <a:latin typeface="Verdana"/>
                <a:ea typeface="Verdana"/>
                <a:cs typeface="Verdana"/>
                <a:sym typeface="Verdana"/>
              </a:rPr>
              <a:t>, your tax rate on every dollar of income earned is </a:t>
            </a:r>
            <a:r>
              <a:rPr lang="en-US" sz="1600" b="1">
                <a:solidFill>
                  <a:srgbClr val="626469"/>
                </a:solidFill>
                <a:latin typeface="Verdana"/>
                <a:ea typeface="Verdana"/>
                <a:cs typeface="Verdana"/>
                <a:sym typeface="Verdana"/>
              </a:rPr>
              <a:t>0.587%.</a:t>
            </a:r>
            <a:endParaRPr sz="1600">
              <a:solidFill>
                <a:srgbClr val="626469"/>
              </a:solidFill>
              <a:latin typeface="Verdana"/>
              <a:ea typeface="Verdana"/>
              <a:cs typeface="Verdana"/>
              <a:sym typeface="Verdana"/>
            </a:endParaRPr>
          </a:p>
          <a:p>
            <a:pPr marL="0" lvl="0" indent="0" algn="l" rtl="0">
              <a:lnSpc>
                <a:spcPct val="262500"/>
              </a:lnSpc>
              <a:spcBef>
                <a:spcPts val="0"/>
              </a:spcBef>
              <a:spcAft>
                <a:spcPts val="0"/>
              </a:spcAft>
              <a:buClr>
                <a:srgbClr val="626469"/>
              </a:buClr>
              <a:buSzPts val="1600"/>
              <a:buFont typeface="Verdana"/>
              <a:buNone/>
            </a:pPr>
            <a:r>
              <a:rPr lang="en-US" sz="1600">
                <a:solidFill>
                  <a:srgbClr val="626469"/>
                </a:solidFill>
                <a:latin typeface="Verdana"/>
                <a:ea typeface="Verdana"/>
                <a:cs typeface="Verdana"/>
                <a:sym typeface="Verdana"/>
              </a:rPr>
              <a:t>If your income range is between </a:t>
            </a:r>
            <a:r>
              <a:rPr lang="en-US" sz="1600" b="1">
                <a:solidFill>
                  <a:srgbClr val="626469"/>
                </a:solidFill>
                <a:latin typeface="Verdana"/>
                <a:ea typeface="Verdana"/>
                <a:cs typeface="Verdana"/>
                <a:sym typeface="Verdana"/>
              </a:rPr>
              <a:t>$5,001</a:t>
            </a:r>
            <a:r>
              <a:rPr lang="en-US" sz="1600">
                <a:solidFill>
                  <a:srgbClr val="626469"/>
                </a:solidFill>
                <a:latin typeface="Verdana"/>
                <a:ea typeface="Verdana"/>
                <a:cs typeface="Verdana"/>
                <a:sym typeface="Verdana"/>
              </a:rPr>
              <a:t> and </a:t>
            </a:r>
            <a:r>
              <a:rPr lang="en-US" sz="1600" b="1">
                <a:solidFill>
                  <a:srgbClr val="626469"/>
                </a:solidFill>
                <a:latin typeface="Verdana"/>
                <a:ea typeface="Verdana"/>
                <a:cs typeface="Verdana"/>
                <a:sym typeface="Verdana"/>
              </a:rPr>
              <a:t>$10,000</a:t>
            </a:r>
            <a:r>
              <a:rPr lang="en-US" sz="1600">
                <a:solidFill>
                  <a:srgbClr val="626469"/>
                </a:solidFill>
                <a:latin typeface="Verdana"/>
                <a:ea typeface="Verdana"/>
                <a:cs typeface="Verdana"/>
                <a:sym typeface="Verdana"/>
              </a:rPr>
              <a:t>, your tax rate on every dollar of income earned is </a:t>
            </a:r>
            <a:r>
              <a:rPr lang="en-US" sz="1600" b="1">
                <a:solidFill>
                  <a:srgbClr val="626469"/>
                </a:solidFill>
                <a:latin typeface="Verdana"/>
                <a:ea typeface="Verdana"/>
                <a:cs typeface="Verdana"/>
                <a:sym typeface="Verdana"/>
              </a:rPr>
              <a:t>1.174%.</a:t>
            </a:r>
            <a:endParaRPr sz="1600">
              <a:solidFill>
                <a:srgbClr val="626469"/>
              </a:solidFill>
              <a:latin typeface="Verdana"/>
              <a:ea typeface="Verdana"/>
              <a:cs typeface="Verdana"/>
              <a:sym typeface="Verdana"/>
            </a:endParaRPr>
          </a:p>
          <a:p>
            <a:pPr marL="0" lvl="0" indent="0" algn="l" rtl="0">
              <a:lnSpc>
                <a:spcPct val="262500"/>
              </a:lnSpc>
              <a:spcBef>
                <a:spcPts val="0"/>
              </a:spcBef>
              <a:spcAft>
                <a:spcPts val="0"/>
              </a:spcAft>
              <a:buClr>
                <a:srgbClr val="626469"/>
              </a:buClr>
              <a:buSzPts val="1600"/>
              <a:buFont typeface="Verdana"/>
              <a:buNone/>
            </a:pPr>
            <a:r>
              <a:rPr lang="en-US" sz="1600">
                <a:solidFill>
                  <a:srgbClr val="626469"/>
                </a:solidFill>
                <a:latin typeface="Verdana"/>
                <a:ea typeface="Verdana"/>
                <a:cs typeface="Verdana"/>
                <a:sym typeface="Verdana"/>
              </a:rPr>
              <a:t>If your income range is between </a:t>
            </a:r>
            <a:r>
              <a:rPr lang="en-US" sz="1600" b="1">
                <a:solidFill>
                  <a:srgbClr val="626469"/>
                </a:solidFill>
                <a:latin typeface="Verdana"/>
                <a:ea typeface="Verdana"/>
                <a:cs typeface="Verdana"/>
                <a:sym typeface="Verdana"/>
              </a:rPr>
              <a:t>$10,001</a:t>
            </a:r>
            <a:r>
              <a:rPr lang="en-US" sz="1600">
                <a:solidFill>
                  <a:srgbClr val="626469"/>
                </a:solidFill>
                <a:latin typeface="Verdana"/>
                <a:ea typeface="Verdana"/>
                <a:cs typeface="Verdana"/>
                <a:sym typeface="Verdana"/>
              </a:rPr>
              <a:t> and </a:t>
            </a:r>
            <a:r>
              <a:rPr lang="en-US" sz="1600" b="1">
                <a:solidFill>
                  <a:srgbClr val="626469"/>
                </a:solidFill>
                <a:latin typeface="Verdana"/>
                <a:ea typeface="Verdana"/>
                <a:cs typeface="Verdana"/>
                <a:sym typeface="Verdana"/>
              </a:rPr>
              <a:t>$15,000</a:t>
            </a:r>
            <a:r>
              <a:rPr lang="en-US" sz="1600">
                <a:solidFill>
                  <a:srgbClr val="626469"/>
                </a:solidFill>
                <a:latin typeface="Verdana"/>
                <a:ea typeface="Verdana"/>
                <a:cs typeface="Verdana"/>
                <a:sym typeface="Verdana"/>
              </a:rPr>
              <a:t>, your tax rate on every dollar of income earned is </a:t>
            </a:r>
            <a:r>
              <a:rPr lang="en-US" sz="1600" b="1">
                <a:solidFill>
                  <a:srgbClr val="626469"/>
                </a:solidFill>
                <a:latin typeface="Verdana"/>
                <a:ea typeface="Verdana"/>
                <a:cs typeface="Verdana"/>
                <a:sym typeface="Verdana"/>
              </a:rPr>
              <a:t>2.348%.</a:t>
            </a:r>
            <a:endParaRPr sz="1600">
              <a:solidFill>
                <a:srgbClr val="626469"/>
              </a:solidFill>
              <a:latin typeface="Verdana"/>
              <a:ea typeface="Verdana"/>
              <a:cs typeface="Verdana"/>
              <a:sym typeface="Verdana"/>
            </a:endParaRPr>
          </a:p>
          <a:p>
            <a:pPr marL="0" lvl="0" indent="0" algn="l" rtl="0">
              <a:lnSpc>
                <a:spcPct val="262500"/>
              </a:lnSpc>
              <a:spcBef>
                <a:spcPts val="0"/>
              </a:spcBef>
              <a:spcAft>
                <a:spcPts val="0"/>
              </a:spcAft>
              <a:buClr>
                <a:srgbClr val="626469"/>
              </a:buClr>
              <a:buSzPts val="1600"/>
              <a:buFont typeface="Verdana"/>
              <a:buNone/>
            </a:pPr>
            <a:r>
              <a:rPr lang="en-US" sz="1600">
                <a:solidFill>
                  <a:srgbClr val="626469"/>
                </a:solidFill>
                <a:latin typeface="Verdana"/>
                <a:ea typeface="Verdana"/>
                <a:cs typeface="Verdana"/>
                <a:sym typeface="Verdana"/>
              </a:rPr>
              <a:t>If your income range is between </a:t>
            </a:r>
            <a:r>
              <a:rPr lang="en-US" sz="1600" b="1">
                <a:solidFill>
                  <a:srgbClr val="626469"/>
                </a:solidFill>
                <a:latin typeface="Verdana"/>
                <a:ea typeface="Verdana"/>
                <a:cs typeface="Verdana"/>
                <a:sym typeface="Verdana"/>
              </a:rPr>
              <a:t>$15,001</a:t>
            </a:r>
            <a:r>
              <a:rPr lang="en-US" sz="1600">
                <a:solidFill>
                  <a:srgbClr val="626469"/>
                </a:solidFill>
                <a:latin typeface="Verdana"/>
                <a:ea typeface="Verdana"/>
                <a:cs typeface="Verdana"/>
                <a:sym typeface="Verdana"/>
              </a:rPr>
              <a:t> and </a:t>
            </a:r>
            <a:r>
              <a:rPr lang="en-US" sz="1600" b="1">
                <a:solidFill>
                  <a:srgbClr val="626469"/>
                </a:solidFill>
                <a:latin typeface="Verdana"/>
                <a:ea typeface="Verdana"/>
                <a:cs typeface="Verdana"/>
                <a:sym typeface="Verdana"/>
              </a:rPr>
              <a:t>$20,000</a:t>
            </a:r>
            <a:r>
              <a:rPr lang="en-US" sz="1600">
                <a:solidFill>
                  <a:srgbClr val="626469"/>
                </a:solidFill>
                <a:latin typeface="Verdana"/>
                <a:ea typeface="Verdana"/>
                <a:cs typeface="Verdana"/>
                <a:sym typeface="Verdana"/>
              </a:rPr>
              <a:t>, your tax rate on every dollar of income earned is </a:t>
            </a:r>
            <a:r>
              <a:rPr lang="en-US" sz="1600" b="1">
                <a:solidFill>
                  <a:srgbClr val="626469"/>
                </a:solidFill>
                <a:latin typeface="Verdana"/>
                <a:ea typeface="Verdana"/>
                <a:cs typeface="Verdana"/>
                <a:sym typeface="Verdana"/>
              </a:rPr>
              <a:t>2.935%.</a:t>
            </a:r>
            <a:endParaRPr sz="1600">
              <a:solidFill>
                <a:srgbClr val="626469"/>
              </a:solidFill>
              <a:latin typeface="Verdana"/>
              <a:ea typeface="Verdana"/>
              <a:cs typeface="Verdana"/>
              <a:sym typeface="Verdana"/>
            </a:endParaRPr>
          </a:p>
          <a:p>
            <a:pPr marL="0" lvl="0" indent="0" algn="l" rtl="0">
              <a:lnSpc>
                <a:spcPct val="262500"/>
              </a:lnSpc>
              <a:spcBef>
                <a:spcPts val="0"/>
              </a:spcBef>
              <a:spcAft>
                <a:spcPts val="0"/>
              </a:spcAft>
              <a:buClr>
                <a:srgbClr val="626469"/>
              </a:buClr>
              <a:buSzPts val="1600"/>
              <a:buFont typeface="Verdana"/>
              <a:buNone/>
            </a:pPr>
            <a:r>
              <a:rPr lang="en-US" sz="1600">
                <a:solidFill>
                  <a:srgbClr val="626469"/>
                </a:solidFill>
                <a:latin typeface="Verdana"/>
                <a:ea typeface="Verdana"/>
                <a:cs typeface="Verdana"/>
                <a:sym typeface="Verdana"/>
              </a:rPr>
              <a:t>If your income range is between </a:t>
            </a:r>
            <a:r>
              <a:rPr lang="en-US" sz="1600" b="1">
                <a:solidFill>
                  <a:srgbClr val="626469"/>
                </a:solidFill>
                <a:latin typeface="Verdana"/>
                <a:ea typeface="Verdana"/>
                <a:cs typeface="Verdana"/>
                <a:sym typeface="Verdana"/>
              </a:rPr>
              <a:t>$20,001</a:t>
            </a:r>
            <a:r>
              <a:rPr lang="en-US" sz="1600">
                <a:solidFill>
                  <a:srgbClr val="626469"/>
                </a:solidFill>
                <a:latin typeface="Verdana"/>
                <a:ea typeface="Verdana"/>
                <a:cs typeface="Verdana"/>
                <a:sym typeface="Verdana"/>
              </a:rPr>
              <a:t> and </a:t>
            </a:r>
            <a:r>
              <a:rPr lang="en-US" sz="1600" b="1">
                <a:solidFill>
                  <a:srgbClr val="626469"/>
                </a:solidFill>
                <a:latin typeface="Verdana"/>
                <a:ea typeface="Verdana"/>
                <a:cs typeface="Verdana"/>
                <a:sym typeface="Verdana"/>
              </a:rPr>
              <a:t>$40,000</a:t>
            </a:r>
            <a:r>
              <a:rPr lang="en-US" sz="1600">
                <a:solidFill>
                  <a:srgbClr val="626469"/>
                </a:solidFill>
                <a:latin typeface="Verdana"/>
                <a:ea typeface="Verdana"/>
                <a:cs typeface="Verdana"/>
                <a:sym typeface="Verdana"/>
              </a:rPr>
              <a:t>, your tax rate on every dollar of income earned is </a:t>
            </a:r>
            <a:r>
              <a:rPr lang="en-US" sz="1600" b="1">
                <a:solidFill>
                  <a:srgbClr val="626469"/>
                </a:solidFill>
                <a:latin typeface="Verdana"/>
                <a:ea typeface="Verdana"/>
                <a:cs typeface="Verdana"/>
                <a:sym typeface="Verdana"/>
              </a:rPr>
              <a:t>3.521%.</a:t>
            </a:r>
            <a:endParaRPr sz="1600">
              <a:solidFill>
                <a:srgbClr val="626469"/>
              </a:solidFill>
              <a:latin typeface="Verdana"/>
              <a:ea typeface="Verdana"/>
              <a:cs typeface="Verdana"/>
              <a:sym typeface="Verdana"/>
            </a:endParaRPr>
          </a:p>
          <a:p>
            <a:pPr marL="0" lvl="0" indent="0" algn="l" rtl="0">
              <a:lnSpc>
                <a:spcPct val="262500"/>
              </a:lnSpc>
              <a:spcBef>
                <a:spcPts val="0"/>
              </a:spcBef>
              <a:spcAft>
                <a:spcPts val="0"/>
              </a:spcAft>
              <a:buClr>
                <a:srgbClr val="626469"/>
              </a:buClr>
              <a:buSzPts val="1600"/>
              <a:buFont typeface="Verdana"/>
              <a:buNone/>
            </a:pPr>
            <a:r>
              <a:rPr lang="en-US" sz="1600">
                <a:solidFill>
                  <a:srgbClr val="626469"/>
                </a:solidFill>
                <a:latin typeface="Verdana"/>
                <a:ea typeface="Verdana"/>
                <a:cs typeface="Verdana"/>
                <a:sym typeface="Verdana"/>
              </a:rPr>
              <a:t>If your income range is between </a:t>
            </a:r>
            <a:r>
              <a:rPr lang="en-US" sz="1600" b="1">
                <a:solidFill>
                  <a:srgbClr val="626469"/>
                </a:solidFill>
                <a:latin typeface="Verdana"/>
                <a:ea typeface="Verdana"/>
                <a:cs typeface="Verdana"/>
                <a:sym typeface="Verdana"/>
              </a:rPr>
              <a:t>$40,001</a:t>
            </a:r>
            <a:r>
              <a:rPr lang="en-US" sz="1600">
                <a:solidFill>
                  <a:srgbClr val="626469"/>
                </a:solidFill>
                <a:latin typeface="Verdana"/>
                <a:ea typeface="Verdana"/>
                <a:cs typeface="Verdana"/>
                <a:sym typeface="Verdana"/>
              </a:rPr>
              <a:t> and </a:t>
            </a:r>
            <a:r>
              <a:rPr lang="en-US" sz="1600" b="1">
                <a:solidFill>
                  <a:srgbClr val="626469"/>
                </a:solidFill>
                <a:latin typeface="Verdana"/>
                <a:ea typeface="Verdana"/>
                <a:cs typeface="Verdana"/>
                <a:sym typeface="Verdana"/>
              </a:rPr>
              <a:t>$80,000</a:t>
            </a:r>
            <a:r>
              <a:rPr lang="en-US" sz="1600">
                <a:solidFill>
                  <a:srgbClr val="626469"/>
                </a:solidFill>
                <a:latin typeface="Verdana"/>
                <a:ea typeface="Verdana"/>
                <a:cs typeface="Verdana"/>
                <a:sym typeface="Verdana"/>
              </a:rPr>
              <a:t>, your tax rate on every dollar of income earned is </a:t>
            </a:r>
            <a:r>
              <a:rPr lang="en-US" sz="1600" b="1">
                <a:solidFill>
                  <a:srgbClr val="626469"/>
                </a:solidFill>
                <a:latin typeface="Verdana"/>
                <a:ea typeface="Verdana"/>
                <a:cs typeface="Verdana"/>
                <a:sym typeface="Verdana"/>
              </a:rPr>
              <a:t>4.109%.</a:t>
            </a:r>
            <a:endParaRPr sz="1600">
              <a:solidFill>
                <a:srgbClr val="626469"/>
              </a:solidFill>
              <a:latin typeface="Verdana"/>
              <a:ea typeface="Verdana"/>
              <a:cs typeface="Verdana"/>
              <a:sym typeface="Verdana"/>
            </a:endParaRPr>
          </a:p>
          <a:p>
            <a:pPr marL="0" lvl="0" indent="0" algn="l" rtl="0">
              <a:lnSpc>
                <a:spcPct val="262500"/>
              </a:lnSpc>
              <a:spcBef>
                <a:spcPts val="0"/>
              </a:spcBef>
              <a:spcAft>
                <a:spcPts val="0"/>
              </a:spcAft>
              <a:buClr>
                <a:srgbClr val="626469"/>
              </a:buClr>
              <a:buSzPts val="1600"/>
              <a:buFont typeface="Verdana"/>
              <a:buNone/>
            </a:pPr>
            <a:r>
              <a:rPr lang="en-US" sz="1600">
                <a:solidFill>
                  <a:srgbClr val="626469"/>
                </a:solidFill>
                <a:latin typeface="Verdana"/>
                <a:ea typeface="Verdana"/>
                <a:cs typeface="Verdana"/>
                <a:sym typeface="Verdana"/>
              </a:rPr>
              <a:t>If your income range is between </a:t>
            </a:r>
            <a:r>
              <a:rPr lang="en-US" sz="1600" b="1">
                <a:solidFill>
                  <a:srgbClr val="626469"/>
                </a:solidFill>
                <a:latin typeface="Verdana"/>
                <a:ea typeface="Verdana"/>
                <a:cs typeface="Verdana"/>
                <a:sym typeface="Verdana"/>
              </a:rPr>
              <a:t>$80,001</a:t>
            </a:r>
            <a:r>
              <a:rPr lang="en-US" sz="1600">
                <a:solidFill>
                  <a:srgbClr val="626469"/>
                </a:solidFill>
                <a:latin typeface="Verdana"/>
                <a:ea typeface="Verdana"/>
                <a:cs typeface="Verdana"/>
                <a:sym typeface="Verdana"/>
              </a:rPr>
              <a:t> and </a:t>
            </a:r>
            <a:r>
              <a:rPr lang="en-US" sz="1600" b="1">
                <a:solidFill>
                  <a:srgbClr val="626469"/>
                </a:solidFill>
                <a:latin typeface="Verdana"/>
                <a:ea typeface="Verdana"/>
                <a:cs typeface="Verdana"/>
                <a:sym typeface="Verdana"/>
              </a:rPr>
              <a:t>$100,000</a:t>
            </a:r>
            <a:r>
              <a:rPr lang="en-US" sz="1600">
                <a:solidFill>
                  <a:srgbClr val="626469"/>
                </a:solidFill>
                <a:latin typeface="Verdana"/>
                <a:ea typeface="Verdana"/>
                <a:cs typeface="Verdana"/>
                <a:sym typeface="Verdana"/>
              </a:rPr>
              <a:t>, your tax rate on every dollar of income earned is </a:t>
            </a:r>
            <a:r>
              <a:rPr lang="en-US" sz="1600" b="1">
                <a:solidFill>
                  <a:srgbClr val="626469"/>
                </a:solidFill>
                <a:latin typeface="Verdana"/>
                <a:ea typeface="Verdana"/>
                <a:cs typeface="Verdana"/>
                <a:sym typeface="Verdana"/>
              </a:rPr>
              <a:t>4.695%.</a:t>
            </a:r>
            <a:endParaRPr sz="1600">
              <a:solidFill>
                <a:srgbClr val="626469"/>
              </a:solidFill>
              <a:latin typeface="Verdana"/>
              <a:ea typeface="Verdana"/>
              <a:cs typeface="Verdana"/>
              <a:sym typeface="Verdana"/>
            </a:endParaRPr>
          </a:p>
          <a:p>
            <a:pPr marL="0" lvl="0" indent="0" algn="l" rtl="0">
              <a:lnSpc>
                <a:spcPct val="262500"/>
              </a:lnSpc>
              <a:spcBef>
                <a:spcPts val="0"/>
              </a:spcBef>
              <a:spcAft>
                <a:spcPts val="0"/>
              </a:spcAft>
              <a:buClr>
                <a:srgbClr val="626469"/>
              </a:buClr>
              <a:buSzPts val="1600"/>
              <a:buFont typeface="Verdana"/>
              <a:buNone/>
            </a:pPr>
            <a:r>
              <a:rPr lang="en-US" sz="1600">
                <a:solidFill>
                  <a:srgbClr val="626469"/>
                </a:solidFill>
                <a:latin typeface="Verdana"/>
                <a:ea typeface="Verdana"/>
                <a:cs typeface="Verdana"/>
                <a:sym typeface="Verdana"/>
              </a:rPr>
              <a:t>If your income range is between </a:t>
            </a:r>
            <a:r>
              <a:rPr lang="en-US" sz="1600" b="1">
                <a:solidFill>
                  <a:srgbClr val="626469"/>
                </a:solidFill>
                <a:latin typeface="Verdana"/>
                <a:ea typeface="Verdana"/>
                <a:cs typeface="Verdana"/>
                <a:sym typeface="Verdana"/>
              </a:rPr>
              <a:t>$100,001</a:t>
            </a:r>
            <a:r>
              <a:rPr lang="en-US" sz="1600">
                <a:solidFill>
                  <a:srgbClr val="626469"/>
                </a:solidFill>
                <a:latin typeface="Verdana"/>
                <a:ea typeface="Verdana"/>
                <a:cs typeface="Verdana"/>
                <a:sym typeface="Verdana"/>
              </a:rPr>
              <a:t> and </a:t>
            </a:r>
            <a:r>
              <a:rPr lang="en-US" sz="1600" b="1">
                <a:solidFill>
                  <a:srgbClr val="626469"/>
                </a:solidFill>
                <a:latin typeface="Verdana"/>
                <a:ea typeface="Verdana"/>
                <a:cs typeface="Verdana"/>
                <a:sym typeface="Verdana"/>
              </a:rPr>
              <a:t>$200,000</a:t>
            </a:r>
            <a:r>
              <a:rPr lang="en-US" sz="1600">
                <a:solidFill>
                  <a:srgbClr val="626469"/>
                </a:solidFill>
                <a:latin typeface="Verdana"/>
                <a:ea typeface="Verdana"/>
                <a:cs typeface="Verdana"/>
                <a:sym typeface="Verdana"/>
              </a:rPr>
              <a:t>, your tax rate on every dollar of income earned is </a:t>
            </a:r>
            <a:r>
              <a:rPr lang="en-US" sz="1600" b="1">
                <a:solidFill>
                  <a:srgbClr val="626469"/>
                </a:solidFill>
                <a:latin typeface="Verdana"/>
                <a:ea typeface="Verdana"/>
                <a:cs typeface="Verdana"/>
                <a:sym typeface="Verdana"/>
              </a:rPr>
              <a:t>5.451%.</a:t>
            </a:r>
            <a:endParaRPr sz="1600">
              <a:solidFill>
                <a:srgbClr val="626469"/>
              </a:solidFill>
              <a:latin typeface="Verdana"/>
              <a:ea typeface="Verdana"/>
              <a:cs typeface="Verdana"/>
              <a:sym typeface="Verdana"/>
            </a:endParaRPr>
          </a:p>
          <a:p>
            <a:pPr marL="0" lvl="0" indent="0" algn="l" rtl="0">
              <a:lnSpc>
                <a:spcPct val="262500"/>
              </a:lnSpc>
              <a:spcBef>
                <a:spcPts val="0"/>
              </a:spcBef>
              <a:spcAft>
                <a:spcPts val="0"/>
              </a:spcAft>
              <a:buClr>
                <a:srgbClr val="626469"/>
              </a:buClr>
              <a:buSzPts val="1600"/>
              <a:buFont typeface="Verdana"/>
              <a:buNone/>
            </a:pPr>
            <a:r>
              <a:rPr lang="en-US" sz="1600">
                <a:solidFill>
                  <a:srgbClr val="626469"/>
                </a:solidFill>
                <a:latin typeface="Verdana"/>
                <a:ea typeface="Verdana"/>
                <a:cs typeface="Verdana"/>
                <a:sym typeface="Verdana"/>
              </a:rPr>
              <a:t>If your income range is </a:t>
            </a:r>
            <a:r>
              <a:rPr lang="en-US" sz="1600" b="1">
                <a:solidFill>
                  <a:srgbClr val="626469"/>
                </a:solidFill>
                <a:latin typeface="Verdana"/>
                <a:ea typeface="Verdana"/>
                <a:cs typeface="Verdana"/>
                <a:sym typeface="Verdana"/>
              </a:rPr>
              <a:t>$200,001</a:t>
            </a:r>
            <a:r>
              <a:rPr lang="en-US" sz="1600">
                <a:solidFill>
                  <a:srgbClr val="626469"/>
                </a:solidFill>
                <a:latin typeface="Verdana"/>
                <a:ea typeface="Verdana"/>
                <a:cs typeface="Verdana"/>
                <a:sym typeface="Verdana"/>
              </a:rPr>
              <a:t> and </a:t>
            </a:r>
            <a:r>
              <a:rPr lang="en-US" sz="1600" b="1">
                <a:solidFill>
                  <a:srgbClr val="626469"/>
                </a:solidFill>
                <a:latin typeface="Verdana"/>
                <a:ea typeface="Verdana"/>
                <a:cs typeface="Verdana"/>
                <a:sym typeface="Verdana"/>
              </a:rPr>
              <a:t>over</a:t>
            </a:r>
            <a:r>
              <a:rPr lang="en-US" sz="1600">
                <a:solidFill>
                  <a:srgbClr val="626469"/>
                </a:solidFill>
                <a:latin typeface="Verdana"/>
                <a:ea typeface="Verdana"/>
                <a:cs typeface="Verdana"/>
                <a:sym typeface="Verdana"/>
              </a:rPr>
              <a:t>, your tax rate on every dollar of income earned is </a:t>
            </a:r>
            <a:r>
              <a:rPr lang="en-US" sz="1600" b="1">
                <a:solidFill>
                  <a:srgbClr val="626469"/>
                </a:solidFill>
                <a:latin typeface="Verdana"/>
                <a:ea typeface="Verdana"/>
                <a:cs typeface="Verdana"/>
                <a:sym typeface="Verdana"/>
              </a:rPr>
              <a:t>5.925%.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3"/>
          <p:cNvSpPr txBox="1">
            <a:spLocks noGrp="1"/>
          </p:cNvSpPr>
          <p:nvPr>
            <p:ph type="title"/>
          </p:nvPr>
        </p:nvSpPr>
        <p:spPr>
          <a:xfrm>
            <a:off x="1866900" y="987722"/>
            <a:ext cx="9271000" cy="2299048"/>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Use map on following slide- NY or TX?</a:t>
            </a:r>
            <a:endParaRPr/>
          </a:p>
        </p:txBody>
      </p:sp>
      <p:sp>
        <p:nvSpPr>
          <p:cNvPr id="160" name="Google Shape;160;p33"/>
          <p:cNvSpPr txBox="1">
            <a:spLocks noGrp="1"/>
          </p:cNvSpPr>
          <p:nvPr>
            <p:ph type="body" idx="1"/>
          </p:nvPr>
        </p:nvSpPr>
        <p:spPr>
          <a:xfrm>
            <a:off x="1473200" y="3151882"/>
            <a:ext cx="10464800" cy="5431036"/>
          </a:xfrm>
          <a:prstGeom prst="rect">
            <a:avLst/>
          </a:prstGeom>
          <a:noFill/>
          <a:ln>
            <a:noFill/>
          </a:ln>
        </p:spPr>
        <p:txBody>
          <a:bodyPr spcFirstLastPara="1" wrap="square" lIns="50800" tIns="50800" rIns="50800" bIns="50800" anchor="ctr" anchorCtr="0">
            <a:noAutofit/>
          </a:bodyPr>
          <a:lstStyle/>
          <a:p>
            <a:pPr marL="863602" lvl="0" indent="-647702" algn="l" rtl="0">
              <a:lnSpc>
                <a:spcPct val="100000"/>
              </a:lnSpc>
              <a:spcBef>
                <a:spcPts val="0"/>
              </a:spcBef>
              <a:spcAft>
                <a:spcPts val="0"/>
              </a:spcAft>
              <a:buClr>
                <a:srgbClr val="000000"/>
              </a:buClr>
              <a:buSzPts val="2100"/>
              <a:buChar char="•"/>
            </a:pPr>
            <a:r>
              <a:rPr lang="en-US" sz="4200"/>
              <a:t>Carmelo Anthony was offered 88 million by Houston (Texas) for four years = 22 million</a:t>
            </a:r>
            <a:endParaRPr/>
          </a:p>
          <a:p>
            <a:pPr marL="863602" lvl="0" indent="-647702" algn="l" rtl="0">
              <a:lnSpc>
                <a:spcPct val="100000"/>
              </a:lnSpc>
              <a:spcBef>
                <a:spcPts val="2000"/>
              </a:spcBef>
              <a:spcAft>
                <a:spcPts val="0"/>
              </a:spcAft>
              <a:buClr>
                <a:srgbClr val="000000"/>
              </a:buClr>
              <a:buSzPts val="2100"/>
              <a:buChar char="•"/>
            </a:pPr>
            <a:r>
              <a:rPr lang="en-US" sz="4200"/>
              <a:t>Offered 130 million by New York for five years = 26 million</a:t>
            </a:r>
            <a:endParaRPr/>
          </a:p>
          <a:p>
            <a:pPr marL="863602" lvl="0" indent="-647702" algn="l" rtl="0">
              <a:lnSpc>
                <a:spcPct val="100000"/>
              </a:lnSpc>
              <a:spcBef>
                <a:spcPts val="2000"/>
              </a:spcBef>
              <a:spcAft>
                <a:spcPts val="0"/>
              </a:spcAft>
              <a:buClr>
                <a:srgbClr val="000000"/>
              </a:buClr>
              <a:buSzPts val="2100"/>
              <a:buChar char="•"/>
            </a:pPr>
            <a:r>
              <a:rPr lang="en-US" sz="4200"/>
              <a:t>How does the state income tax affect his actual net pay???  Where should he go?</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34"/>
          <p:cNvPicPr preferRelativeResize="0"/>
          <p:nvPr/>
        </p:nvPicPr>
        <p:blipFill rotWithShape="1">
          <a:blip r:embed="rId3">
            <a:alphaModFix/>
          </a:blip>
          <a:srcRect/>
          <a:stretch/>
        </p:blipFill>
        <p:spPr>
          <a:xfrm>
            <a:off x="1191284" y="1125735"/>
            <a:ext cx="10202934" cy="776074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5"/>
          <p:cNvSpPr txBox="1">
            <a:spLocks noGrp="1"/>
          </p:cNvSpPr>
          <p:nvPr>
            <p:ph type="title"/>
          </p:nvPr>
        </p:nvSpPr>
        <p:spPr>
          <a:xfrm>
            <a:off x="1866900" y="14097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Carmelo</a:t>
            </a:r>
            <a:endParaRPr/>
          </a:p>
        </p:txBody>
      </p:sp>
      <p:sp>
        <p:nvSpPr>
          <p:cNvPr id="171" name="Google Shape;171;p35"/>
          <p:cNvSpPr txBox="1">
            <a:spLocks noGrp="1"/>
          </p:cNvSpPr>
          <p:nvPr>
            <p:ph type="body" idx="1"/>
          </p:nvPr>
        </p:nvSpPr>
        <p:spPr>
          <a:xfrm>
            <a:off x="1638300" y="2946400"/>
            <a:ext cx="10464800" cy="6376839"/>
          </a:xfrm>
          <a:prstGeom prst="rect">
            <a:avLst/>
          </a:prstGeom>
          <a:noFill/>
          <a:ln>
            <a:noFill/>
          </a:ln>
        </p:spPr>
        <p:txBody>
          <a:bodyPr spcFirstLastPara="1" wrap="square" lIns="50800" tIns="50800" rIns="50800" bIns="50800" anchor="ctr" anchorCtr="0">
            <a:noAutofit/>
          </a:bodyPr>
          <a:lstStyle/>
          <a:p>
            <a:pPr marL="863602" lvl="0" indent="-647702" algn="l" rtl="0">
              <a:lnSpc>
                <a:spcPct val="100000"/>
              </a:lnSpc>
              <a:spcBef>
                <a:spcPts val="0"/>
              </a:spcBef>
              <a:spcAft>
                <a:spcPts val="0"/>
              </a:spcAft>
              <a:buClr>
                <a:srgbClr val="000000"/>
              </a:buClr>
              <a:buSzPts val="2100"/>
              <a:buChar char="•"/>
            </a:pPr>
            <a:r>
              <a:rPr lang="en-US" sz="4200"/>
              <a:t>Texas Offer- 22 million @ .</a:t>
            </a:r>
            <a:r>
              <a:rPr lang="en-US" sz="4200">
                <a:solidFill>
                  <a:srgbClr val="B6492C"/>
                </a:solidFill>
              </a:rPr>
              <a:t>89</a:t>
            </a:r>
            <a:r>
              <a:rPr lang="en-US" sz="4200"/>
              <a:t>%= </a:t>
            </a:r>
            <a:r>
              <a:rPr lang="en-US" sz="4200">
                <a:solidFill>
                  <a:srgbClr val="B6492C"/>
                </a:solidFill>
              </a:rPr>
              <a:t>195,800</a:t>
            </a:r>
            <a:r>
              <a:rPr lang="en-US" sz="4200"/>
              <a:t> in taxes per year to state</a:t>
            </a:r>
            <a:endParaRPr/>
          </a:p>
          <a:p>
            <a:pPr marL="863602" lvl="0" indent="-647702" algn="l" rtl="0">
              <a:lnSpc>
                <a:spcPct val="100000"/>
              </a:lnSpc>
              <a:spcBef>
                <a:spcPts val="2000"/>
              </a:spcBef>
              <a:spcAft>
                <a:spcPts val="0"/>
              </a:spcAft>
              <a:buClr>
                <a:srgbClr val="000000"/>
              </a:buClr>
              <a:buSzPts val="2100"/>
              <a:buChar char="•"/>
            </a:pPr>
            <a:r>
              <a:rPr lang="en-US" sz="4200"/>
              <a:t>NY offer- 26 million @ </a:t>
            </a:r>
            <a:r>
              <a:rPr lang="en-US" sz="4200">
                <a:solidFill>
                  <a:srgbClr val="B6492C"/>
                </a:solidFill>
              </a:rPr>
              <a:t>6.16</a:t>
            </a:r>
            <a:r>
              <a:rPr lang="en-US" sz="4200"/>
              <a:t>% = </a:t>
            </a:r>
            <a:r>
              <a:rPr lang="en-US" sz="4200">
                <a:solidFill>
                  <a:srgbClr val="B6492C"/>
                </a:solidFill>
              </a:rPr>
              <a:t>1,600,601</a:t>
            </a:r>
            <a:r>
              <a:rPr lang="en-US" sz="4200"/>
              <a:t> in taxes to NY</a:t>
            </a:r>
            <a:endParaRPr/>
          </a:p>
          <a:p>
            <a:pPr marL="863602" lvl="0" indent="-647702" algn="l" rtl="0">
              <a:lnSpc>
                <a:spcPct val="100000"/>
              </a:lnSpc>
              <a:spcBef>
                <a:spcPts val="2000"/>
              </a:spcBef>
              <a:spcAft>
                <a:spcPts val="0"/>
              </a:spcAft>
              <a:buClr>
                <a:srgbClr val="000000"/>
              </a:buClr>
              <a:buSzPts val="2100"/>
              <a:buChar char="•"/>
            </a:pPr>
            <a:r>
              <a:rPr lang="en-US" sz="4200"/>
              <a:t>Carmelo really only makes </a:t>
            </a:r>
            <a:r>
              <a:rPr lang="en-US" sz="4200">
                <a:solidFill>
                  <a:srgbClr val="B6492C"/>
                </a:solidFill>
              </a:rPr>
              <a:t>24,400,000 </a:t>
            </a:r>
            <a:r>
              <a:rPr lang="en-US" sz="4200"/>
              <a:t>living in NY</a:t>
            </a:r>
            <a:endParaRPr/>
          </a:p>
          <a:p>
            <a:pPr marL="863602" lvl="0" indent="-647702" algn="l" rtl="0">
              <a:lnSpc>
                <a:spcPct val="100000"/>
              </a:lnSpc>
              <a:spcBef>
                <a:spcPts val="2000"/>
              </a:spcBef>
              <a:spcAft>
                <a:spcPts val="0"/>
              </a:spcAft>
              <a:buClr>
                <a:srgbClr val="000000"/>
              </a:buClr>
              <a:buSzPts val="2100"/>
              <a:buChar char="•"/>
            </a:pPr>
            <a:r>
              <a:rPr lang="en-US" sz="4200"/>
              <a:t>Realize he already pays </a:t>
            </a:r>
            <a:r>
              <a:rPr lang="en-US" sz="4200">
                <a:solidFill>
                  <a:srgbClr val="B6492C"/>
                </a:solidFill>
              </a:rPr>
              <a:t>10,296,000</a:t>
            </a:r>
            <a:r>
              <a:rPr lang="en-US" sz="4200"/>
              <a:t> per year in federal taxes no matter what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6"/>
          <p:cNvSpPr txBox="1">
            <a:spLocks noGrp="1"/>
          </p:cNvSpPr>
          <p:nvPr>
            <p:ph type="title"/>
          </p:nvPr>
        </p:nvSpPr>
        <p:spPr>
          <a:xfrm>
            <a:off x="1866900" y="14097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State Income tax</a:t>
            </a:r>
            <a:endParaRPr/>
          </a:p>
        </p:txBody>
      </p:sp>
      <p:sp>
        <p:nvSpPr>
          <p:cNvPr id="177" name="Google Shape;177;p36"/>
          <p:cNvSpPr txBox="1">
            <a:spLocks noGrp="1"/>
          </p:cNvSpPr>
          <p:nvPr>
            <p:ph type="body" idx="1"/>
          </p:nvPr>
        </p:nvSpPr>
        <p:spPr>
          <a:xfrm>
            <a:off x="1270000" y="3124200"/>
            <a:ext cx="10464800" cy="5664200"/>
          </a:xfrm>
          <a:prstGeom prst="rect">
            <a:avLst/>
          </a:prstGeom>
          <a:noFill/>
          <a:ln>
            <a:noFill/>
          </a:ln>
        </p:spPr>
        <p:txBody>
          <a:bodyPr spcFirstLastPara="1" wrap="square" lIns="50800" tIns="50800" rIns="50800" bIns="50800" anchor="ctr" anchorCtr="0">
            <a:noAutofit/>
          </a:bodyPr>
          <a:lstStyle/>
          <a:p>
            <a:pPr marL="863602" marR="0" lvl="0" indent="-647702" algn="l" rtl="0">
              <a:lnSpc>
                <a:spcPct val="100000"/>
              </a:lnSpc>
              <a:spcBef>
                <a:spcPts val="0"/>
              </a:spcBef>
              <a:spcAft>
                <a:spcPts val="0"/>
              </a:spcAft>
              <a:buClr>
                <a:srgbClr val="000000"/>
              </a:buClr>
              <a:buSzPts val="2100"/>
              <a:buFont typeface="Arial"/>
              <a:buChar char="•"/>
            </a:pPr>
            <a:r>
              <a:rPr lang="en-US" sz="4200" b="1" i="0" u="none" strike="noStrike" cap="none">
                <a:solidFill>
                  <a:srgbClr val="000000"/>
                </a:solidFill>
                <a:latin typeface="Radley"/>
                <a:ea typeface="Radley"/>
                <a:cs typeface="Radley"/>
                <a:sym typeface="Radley"/>
              </a:rPr>
              <a:t>Think of where you live in the future and how income tax could effect your take home pay.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787400" y="2387600"/>
            <a:ext cx="11430000" cy="2908300"/>
          </a:xfrm>
          <a:prstGeom prst="rect">
            <a:avLst/>
          </a:prstGeom>
          <a:noFill/>
          <a:ln>
            <a:noFill/>
          </a:ln>
          <a:effectLst>
            <a:outerShdw blurRad="25400" dist="12700" dir="16200000" rotWithShape="0">
              <a:srgbClr val="000000"/>
            </a:outerShdw>
          </a:effectLst>
        </p:spPr>
        <p:txBody>
          <a:bodyPr spcFirstLastPara="1" wrap="square" lIns="0" tIns="0" rIns="0" bIns="0" anchor="b" anchorCtr="0">
            <a:noAutofit/>
          </a:bodyPr>
          <a:lstStyle/>
          <a:p>
            <a:pPr marL="0" lvl="0" indent="0" algn="ctr" rtl="0">
              <a:lnSpc>
                <a:spcPct val="100000"/>
              </a:lnSpc>
              <a:spcBef>
                <a:spcPts val="0"/>
              </a:spcBef>
              <a:spcAft>
                <a:spcPts val="0"/>
              </a:spcAft>
              <a:buNone/>
            </a:pPr>
            <a:r>
              <a:rPr lang="en-US" sz="8400" b="1">
                <a:solidFill>
                  <a:srgbClr val="DEE8F1"/>
                </a:solidFill>
              </a:rPr>
              <a:t>Paychecks</a:t>
            </a:r>
            <a:endParaRPr/>
          </a:p>
        </p:txBody>
      </p:sp>
      <p:sp>
        <p:nvSpPr>
          <p:cNvPr id="76" name="Google Shape;76;p19"/>
          <p:cNvSpPr txBox="1">
            <a:spLocks noGrp="1"/>
          </p:cNvSpPr>
          <p:nvPr>
            <p:ph type="body" idx="1"/>
          </p:nvPr>
        </p:nvSpPr>
        <p:spPr>
          <a:xfrm>
            <a:off x="787400" y="5397500"/>
            <a:ext cx="11430000" cy="3187700"/>
          </a:xfrm>
          <a:prstGeom prst="rect">
            <a:avLst/>
          </a:prstGeom>
          <a:noFill/>
          <a:ln>
            <a:noFill/>
          </a:ln>
          <a:effectLst>
            <a:outerShdw blurRad="25400" dist="12700" dir="16200000" rotWithShape="0">
              <a:srgbClr val="000000"/>
            </a:outerShdw>
          </a:effectLst>
        </p:spPr>
        <p:txBody>
          <a:bodyPr spcFirstLastPara="1" wrap="square" lIns="0" tIns="0" rIns="0" bIns="0" anchor="t" anchorCtr="0">
            <a:noAutofit/>
          </a:bodyPr>
          <a:lstStyle/>
          <a:p>
            <a:pPr marL="0" lvl="0" indent="0" algn="ctr" rtl="0">
              <a:lnSpc>
                <a:spcPct val="100000"/>
              </a:lnSpc>
              <a:spcBef>
                <a:spcPts val="0"/>
              </a:spcBef>
              <a:spcAft>
                <a:spcPts val="0"/>
              </a:spcAft>
              <a:buClr>
                <a:srgbClr val="DEE8F1"/>
              </a:buClr>
              <a:buSzPts val="3200"/>
              <a:buFont typeface="Arial"/>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7"/>
          <p:cNvSpPr txBox="1">
            <a:spLocks noGrp="1"/>
          </p:cNvSpPr>
          <p:nvPr>
            <p:ph type="title"/>
          </p:nvPr>
        </p:nvSpPr>
        <p:spPr>
          <a:xfrm>
            <a:off x="850900" y="838200"/>
            <a:ext cx="11303000" cy="2264222"/>
          </a:xfrm>
          <a:prstGeom prst="rect">
            <a:avLst/>
          </a:prstGeom>
          <a:noFill/>
          <a:ln>
            <a:noFill/>
          </a:ln>
        </p:spPr>
        <p:txBody>
          <a:bodyPr spcFirstLastPara="1" wrap="square" lIns="50800" tIns="50800" rIns="50800" bIns="50800" anchor="ctr" anchorCtr="0">
            <a:noAutofit/>
          </a:bodyPr>
          <a:lstStyle/>
          <a:p>
            <a:pPr marL="0" lvl="0" indent="0" algn="ctr" rtl="0">
              <a:lnSpc>
                <a:spcPct val="80000"/>
              </a:lnSpc>
              <a:spcBef>
                <a:spcPts val="0"/>
              </a:spcBef>
              <a:spcAft>
                <a:spcPts val="0"/>
              </a:spcAft>
              <a:buNone/>
            </a:pPr>
            <a:r>
              <a:rPr lang="en-US" sz="6700" cap="none"/>
              <a:t>HOW TAXES EFFECT YOU?</a:t>
            </a:r>
            <a:endParaRPr/>
          </a:p>
        </p:txBody>
      </p:sp>
      <p:sp>
        <p:nvSpPr>
          <p:cNvPr id="183" name="Google Shape;183;p37"/>
          <p:cNvSpPr txBox="1">
            <a:spLocks noGrp="1"/>
          </p:cNvSpPr>
          <p:nvPr>
            <p:ph type="body" idx="1"/>
          </p:nvPr>
        </p:nvSpPr>
        <p:spPr>
          <a:xfrm>
            <a:off x="850900" y="2755900"/>
            <a:ext cx="11303000" cy="6350000"/>
          </a:xfrm>
          <a:prstGeom prst="rect">
            <a:avLst/>
          </a:prstGeom>
          <a:noFill/>
          <a:ln>
            <a:noFill/>
          </a:ln>
        </p:spPr>
        <p:txBody>
          <a:bodyPr spcFirstLastPara="1" wrap="square" lIns="50800" tIns="50800" rIns="50800" bIns="50800" anchor="ctr" anchorCtr="0">
            <a:noAutofit/>
          </a:bodyPr>
          <a:lstStyle/>
          <a:p>
            <a:pPr marL="482600" lvl="0" indent="-482600" algn="l" rtl="0">
              <a:lnSpc>
                <a:spcPct val="110000"/>
              </a:lnSpc>
              <a:spcBef>
                <a:spcPts val="0"/>
              </a:spcBef>
              <a:spcAft>
                <a:spcPts val="0"/>
              </a:spcAft>
              <a:buClr>
                <a:srgbClr val="57564B"/>
              </a:buClr>
              <a:buSzPts val="2013"/>
              <a:buFont typeface="Arial"/>
              <a:buChar char="•"/>
            </a:pPr>
            <a:r>
              <a:rPr lang="en-US" sz="3300">
                <a:solidFill>
                  <a:srgbClr val="57564B"/>
                </a:solidFill>
              </a:rPr>
              <a:t>Income- You make less so you spend less</a:t>
            </a:r>
            <a:endParaRPr/>
          </a:p>
          <a:p>
            <a:pPr marL="927100" lvl="1" indent="-482600" algn="l" rtl="0">
              <a:lnSpc>
                <a:spcPct val="110000"/>
              </a:lnSpc>
              <a:spcBef>
                <a:spcPts val="3300"/>
              </a:spcBef>
              <a:spcAft>
                <a:spcPts val="0"/>
              </a:spcAft>
              <a:buClr>
                <a:srgbClr val="57564B"/>
              </a:buClr>
              <a:buSzPts val="2013"/>
              <a:buFont typeface="Arial"/>
              <a:buChar char="•"/>
            </a:pPr>
            <a:r>
              <a:rPr lang="en-US" sz="3300">
                <a:solidFill>
                  <a:srgbClr val="57564B"/>
                </a:solidFill>
              </a:rPr>
              <a:t>Slows spending</a:t>
            </a:r>
            <a:endParaRPr/>
          </a:p>
          <a:p>
            <a:pPr marL="482600" lvl="0" indent="-482600" algn="l" rtl="0">
              <a:lnSpc>
                <a:spcPct val="110000"/>
              </a:lnSpc>
              <a:spcBef>
                <a:spcPts val="3300"/>
              </a:spcBef>
              <a:spcAft>
                <a:spcPts val="0"/>
              </a:spcAft>
              <a:buClr>
                <a:srgbClr val="57564B"/>
              </a:buClr>
              <a:buSzPts val="2013"/>
              <a:buFont typeface="Arial"/>
              <a:buChar char="•"/>
            </a:pPr>
            <a:r>
              <a:rPr lang="en-US" sz="3300">
                <a:solidFill>
                  <a:srgbClr val="57564B"/>
                </a:solidFill>
              </a:rPr>
              <a:t>Government makes more- can provide more to citizens</a:t>
            </a:r>
            <a:endParaRPr/>
          </a:p>
          <a:p>
            <a:pPr marL="927100" lvl="1" indent="-482600" algn="l" rtl="0">
              <a:lnSpc>
                <a:spcPct val="110000"/>
              </a:lnSpc>
              <a:spcBef>
                <a:spcPts val="3300"/>
              </a:spcBef>
              <a:spcAft>
                <a:spcPts val="0"/>
              </a:spcAft>
              <a:buClr>
                <a:srgbClr val="57564B"/>
              </a:buClr>
              <a:buSzPts val="2013"/>
              <a:buFont typeface="Arial"/>
              <a:buChar char="•"/>
            </a:pPr>
            <a:r>
              <a:rPr lang="en-US" sz="3300">
                <a:solidFill>
                  <a:srgbClr val="57564B"/>
                </a:solidFill>
              </a:rPr>
              <a:t>Increase government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8"/>
          <p:cNvSpPr txBox="1">
            <a:spLocks noGrp="1"/>
          </p:cNvSpPr>
          <p:nvPr>
            <p:ph type="title"/>
          </p:nvPr>
        </p:nvSpPr>
        <p:spPr>
          <a:xfrm>
            <a:off x="850900" y="838200"/>
            <a:ext cx="11303000" cy="1270000"/>
          </a:xfrm>
          <a:prstGeom prst="rect">
            <a:avLst/>
          </a:prstGeom>
          <a:noFill/>
          <a:ln>
            <a:noFill/>
          </a:ln>
        </p:spPr>
        <p:txBody>
          <a:bodyPr spcFirstLastPara="1" wrap="square" lIns="50800" tIns="50800" rIns="50800" bIns="50800" anchor="ctr" anchorCtr="0">
            <a:noAutofit/>
          </a:bodyPr>
          <a:lstStyle/>
          <a:p>
            <a:pPr marL="0" lvl="0" indent="0" algn="ctr" rtl="0">
              <a:lnSpc>
                <a:spcPct val="80000"/>
              </a:lnSpc>
              <a:spcBef>
                <a:spcPts val="0"/>
              </a:spcBef>
              <a:spcAft>
                <a:spcPts val="0"/>
              </a:spcAft>
              <a:buNone/>
            </a:pPr>
            <a:r>
              <a:rPr lang="en-US" sz="6700" cap="none"/>
              <a:t>FILING TAXES</a:t>
            </a:r>
            <a:endParaRPr/>
          </a:p>
        </p:txBody>
      </p:sp>
      <p:sp>
        <p:nvSpPr>
          <p:cNvPr id="189" name="Google Shape;189;p38"/>
          <p:cNvSpPr txBox="1">
            <a:spLocks noGrp="1"/>
          </p:cNvSpPr>
          <p:nvPr>
            <p:ph type="body" idx="1"/>
          </p:nvPr>
        </p:nvSpPr>
        <p:spPr>
          <a:xfrm>
            <a:off x="850900" y="2755900"/>
            <a:ext cx="11303000" cy="6350000"/>
          </a:xfrm>
          <a:prstGeom prst="rect">
            <a:avLst/>
          </a:prstGeom>
          <a:noFill/>
          <a:ln>
            <a:noFill/>
          </a:ln>
        </p:spPr>
        <p:txBody>
          <a:bodyPr spcFirstLastPara="1" wrap="square" lIns="50800" tIns="50800" rIns="50800" bIns="50800" anchor="ctr" anchorCtr="0">
            <a:noAutofit/>
          </a:bodyPr>
          <a:lstStyle/>
          <a:p>
            <a:pPr marL="482600" lvl="0" indent="-482600" algn="l" rtl="0">
              <a:lnSpc>
                <a:spcPct val="110000"/>
              </a:lnSpc>
              <a:spcBef>
                <a:spcPts val="0"/>
              </a:spcBef>
              <a:spcAft>
                <a:spcPts val="0"/>
              </a:spcAft>
              <a:buClr>
                <a:srgbClr val="57564B"/>
              </a:buClr>
              <a:buSzPts val="2013"/>
              <a:buFont typeface="Arial"/>
              <a:buChar char="•"/>
            </a:pPr>
            <a:r>
              <a:rPr lang="en-US" sz="3300">
                <a:solidFill>
                  <a:srgbClr val="57564B"/>
                </a:solidFill>
              </a:rPr>
              <a:t>Middle of </a:t>
            </a:r>
            <a:r>
              <a:rPr lang="en-US" sz="3300">
                <a:solidFill>
                  <a:srgbClr val="B6492C"/>
                </a:solidFill>
              </a:rPr>
              <a:t>April</a:t>
            </a:r>
            <a:r>
              <a:rPr lang="en-US" sz="3300">
                <a:solidFill>
                  <a:srgbClr val="57564B"/>
                </a:solidFill>
              </a:rPr>
              <a:t>: every year if you worked you must file income taxes</a:t>
            </a:r>
            <a:endParaRPr/>
          </a:p>
          <a:p>
            <a:pPr marL="482600" lvl="0" indent="-482600" algn="l" rtl="0">
              <a:lnSpc>
                <a:spcPct val="110000"/>
              </a:lnSpc>
              <a:spcBef>
                <a:spcPts val="3300"/>
              </a:spcBef>
              <a:spcAft>
                <a:spcPts val="0"/>
              </a:spcAft>
              <a:buClr>
                <a:srgbClr val="57564B"/>
              </a:buClr>
              <a:buSzPts val="2013"/>
              <a:buFont typeface="Arial"/>
              <a:buChar char="•"/>
            </a:pPr>
            <a:r>
              <a:rPr lang="en-US" sz="3300">
                <a:solidFill>
                  <a:srgbClr val="57564B"/>
                </a:solidFill>
              </a:rPr>
              <a:t>Single, Married (joint or individual), Widow</a:t>
            </a:r>
            <a:endParaRPr/>
          </a:p>
          <a:p>
            <a:pPr marL="482600" lvl="0" indent="-482600" algn="l" rtl="0">
              <a:lnSpc>
                <a:spcPct val="110000"/>
              </a:lnSpc>
              <a:spcBef>
                <a:spcPts val="3300"/>
              </a:spcBef>
              <a:spcAft>
                <a:spcPts val="0"/>
              </a:spcAft>
              <a:buClr>
                <a:srgbClr val="57564B"/>
              </a:buClr>
              <a:buSzPts val="2013"/>
              <a:buFont typeface="Arial"/>
              <a:buChar char="•"/>
            </a:pPr>
            <a:r>
              <a:rPr lang="en-US" sz="3300">
                <a:solidFill>
                  <a:srgbClr val="57564B"/>
                </a:solidFill>
              </a:rPr>
              <a:t>Tax returns can give you money back that the government </a:t>
            </a:r>
            <a:r>
              <a:rPr lang="en-US" sz="3300">
                <a:solidFill>
                  <a:srgbClr val="B6492C"/>
                </a:solidFill>
              </a:rPr>
              <a:t>over</a:t>
            </a:r>
            <a:r>
              <a:rPr lang="en-US" sz="3300">
                <a:solidFill>
                  <a:srgbClr val="57564B"/>
                </a:solidFill>
              </a:rPr>
              <a:t> taxed you on or you may </a:t>
            </a:r>
            <a:r>
              <a:rPr lang="en-US" sz="3300">
                <a:solidFill>
                  <a:srgbClr val="B6492C"/>
                </a:solidFill>
              </a:rPr>
              <a:t>owe</a:t>
            </a:r>
            <a:r>
              <a:rPr lang="en-US" sz="3300">
                <a:solidFill>
                  <a:srgbClr val="57564B"/>
                </a:solidFill>
              </a:rPr>
              <a:t> additional money if you have not paid enough in taxes.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9"/>
          <p:cNvSpPr txBox="1">
            <a:spLocks noGrp="1"/>
          </p:cNvSpPr>
          <p:nvPr>
            <p:ph type="title"/>
          </p:nvPr>
        </p:nvSpPr>
        <p:spPr>
          <a:xfrm>
            <a:off x="850900" y="838200"/>
            <a:ext cx="11303000" cy="1270000"/>
          </a:xfrm>
          <a:prstGeom prst="rect">
            <a:avLst/>
          </a:prstGeom>
          <a:noFill/>
          <a:ln>
            <a:noFill/>
          </a:ln>
        </p:spPr>
        <p:txBody>
          <a:bodyPr spcFirstLastPara="1" wrap="square" lIns="50800" tIns="50800" rIns="50800" bIns="50800" anchor="ctr" anchorCtr="0">
            <a:noAutofit/>
          </a:bodyPr>
          <a:lstStyle/>
          <a:p>
            <a:pPr marL="0" lvl="0" indent="0" algn="ctr" rtl="0">
              <a:lnSpc>
                <a:spcPct val="80000"/>
              </a:lnSpc>
              <a:spcBef>
                <a:spcPts val="0"/>
              </a:spcBef>
              <a:spcAft>
                <a:spcPts val="0"/>
              </a:spcAft>
              <a:buNone/>
            </a:pPr>
            <a:r>
              <a:rPr lang="en-US" sz="6700" cap="none"/>
              <a:t>EXEMPTIONS</a:t>
            </a:r>
            <a:endParaRPr/>
          </a:p>
        </p:txBody>
      </p:sp>
      <p:sp>
        <p:nvSpPr>
          <p:cNvPr id="195" name="Google Shape;195;p39"/>
          <p:cNvSpPr txBox="1">
            <a:spLocks noGrp="1"/>
          </p:cNvSpPr>
          <p:nvPr>
            <p:ph type="body" idx="1"/>
          </p:nvPr>
        </p:nvSpPr>
        <p:spPr>
          <a:xfrm>
            <a:off x="850900" y="2755900"/>
            <a:ext cx="11303000" cy="6350000"/>
          </a:xfrm>
          <a:prstGeom prst="rect">
            <a:avLst/>
          </a:prstGeom>
          <a:noFill/>
          <a:ln>
            <a:noFill/>
          </a:ln>
        </p:spPr>
        <p:txBody>
          <a:bodyPr spcFirstLastPara="1" wrap="square" lIns="50800" tIns="50800" rIns="50800" bIns="50800" anchor="ctr" anchorCtr="0">
            <a:noAutofit/>
          </a:bodyPr>
          <a:lstStyle/>
          <a:p>
            <a:pPr marL="482600" lvl="0" indent="-482600" algn="l" rtl="0">
              <a:lnSpc>
                <a:spcPct val="110000"/>
              </a:lnSpc>
              <a:spcBef>
                <a:spcPts val="0"/>
              </a:spcBef>
              <a:spcAft>
                <a:spcPts val="0"/>
              </a:spcAft>
              <a:buClr>
                <a:srgbClr val="B6492C"/>
              </a:buClr>
              <a:buSzPts val="2013"/>
              <a:buFont typeface="Arial"/>
              <a:buChar char="•"/>
            </a:pPr>
            <a:r>
              <a:rPr lang="en-US" sz="3300">
                <a:solidFill>
                  <a:srgbClr val="B6492C"/>
                </a:solidFill>
              </a:rPr>
              <a:t>Exemption</a:t>
            </a:r>
            <a:r>
              <a:rPr lang="en-US" sz="3300">
                <a:solidFill>
                  <a:srgbClr val="57564B"/>
                </a:solidFill>
              </a:rPr>
              <a:t>- Item the government views as exempt from taxation to encourage citizens to invest or do these</a:t>
            </a:r>
            <a:endParaRPr/>
          </a:p>
          <a:p>
            <a:pPr marL="482600" lvl="0" indent="-482600" algn="l" rtl="0">
              <a:lnSpc>
                <a:spcPct val="110000"/>
              </a:lnSpc>
              <a:spcBef>
                <a:spcPts val="3300"/>
              </a:spcBef>
              <a:spcAft>
                <a:spcPts val="0"/>
              </a:spcAft>
              <a:buClr>
                <a:srgbClr val="B6492C"/>
              </a:buClr>
              <a:buSzPts val="2013"/>
              <a:buFont typeface="Arial"/>
              <a:buChar char="•"/>
            </a:pPr>
            <a:r>
              <a:rPr lang="en-US" sz="3300">
                <a:solidFill>
                  <a:srgbClr val="B6492C"/>
                </a:solidFill>
              </a:rPr>
              <a:t>401 (k)</a:t>
            </a:r>
            <a:r>
              <a:rPr lang="en-US" sz="3300">
                <a:solidFill>
                  <a:srgbClr val="57564B"/>
                </a:solidFill>
              </a:rPr>
              <a:t>- Govt. wants you to invest in retirement</a:t>
            </a:r>
            <a:endParaRPr/>
          </a:p>
          <a:p>
            <a:pPr marL="482600" lvl="0" indent="-482600" algn="l" rtl="0">
              <a:lnSpc>
                <a:spcPct val="110000"/>
              </a:lnSpc>
              <a:spcBef>
                <a:spcPts val="3300"/>
              </a:spcBef>
              <a:spcAft>
                <a:spcPts val="0"/>
              </a:spcAft>
              <a:buClr>
                <a:srgbClr val="B6492C"/>
              </a:buClr>
              <a:buSzPts val="2013"/>
              <a:buFont typeface="Arial"/>
              <a:buChar char="•"/>
            </a:pPr>
            <a:r>
              <a:rPr lang="en-US" sz="3300">
                <a:solidFill>
                  <a:srgbClr val="B6492C"/>
                </a:solidFill>
              </a:rPr>
              <a:t>529 College Adv</a:t>
            </a:r>
            <a:r>
              <a:rPr lang="en-US" sz="3300">
                <a:solidFill>
                  <a:srgbClr val="57564B"/>
                </a:solidFill>
              </a:rPr>
              <a:t>- Govt. wants you to invest in college</a:t>
            </a:r>
            <a:endParaRPr/>
          </a:p>
          <a:p>
            <a:pPr marL="482600" lvl="0" indent="-482600" algn="l" rtl="0">
              <a:lnSpc>
                <a:spcPct val="110000"/>
              </a:lnSpc>
              <a:spcBef>
                <a:spcPts val="3300"/>
              </a:spcBef>
              <a:spcAft>
                <a:spcPts val="0"/>
              </a:spcAft>
              <a:buClr>
                <a:srgbClr val="57564B"/>
              </a:buClr>
              <a:buSzPts val="2013"/>
              <a:buFont typeface="Arial"/>
              <a:buChar char="•"/>
            </a:pPr>
            <a:r>
              <a:rPr lang="en-US" sz="3300">
                <a:solidFill>
                  <a:srgbClr val="57564B"/>
                </a:solidFill>
              </a:rPr>
              <a:t>Personal- </a:t>
            </a:r>
            <a:r>
              <a:rPr lang="en-US" sz="3300">
                <a:solidFill>
                  <a:srgbClr val="B6492C"/>
                </a:solidFill>
              </a:rPr>
              <a:t>Goodwill donations, cars, charity, student loans, home interest</a:t>
            </a:r>
            <a:endParaRPr sz="3300">
              <a:solidFill>
                <a:srgbClr val="57564B"/>
              </a:solidFill>
            </a:endParaRPr>
          </a:p>
          <a:p>
            <a:pPr marL="482600" lvl="0" indent="-482600" algn="l" rtl="0">
              <a:lnSpc>
                <a:spcPct val="110000"/>
              </a:lnSpc>
              <a:spcBef>
                <a:spcPts val="3300"/>
              </a:spcBef>
              <a:spcAft>
                <a:spcPts val="0"/>
              </a:spcAft>
              <a:buClr>
                <a:srgbClr val="57564B"/>
              </a:buClr>
              <a:buSzPts val="2013"/>
              <a:buFont typeface="Arial"/>
              <a:buChar char="•"/>
            </a:pPr>
            <a:r>
              <a:rPr lang="en-US" sz="3300">
                <a:solidFill>
                  <a:srgbClr val="57564B"/>
                </a:solidFill>
              </a:rPr>
              <a:t>Business write-off- </a:t>
            </a:r>
            <a:r>
              <a:rPr lang="en-US" sz="3300">
                <a:solidFill>
                  <a:srgbClr val="B6492C"/>
                </a:solidFill>
              </a:rPr>
              <a:t>Sports team tickets, donations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0"/>
          <p:cNvSpPr txBox="1">
            <a:spLocks noGrp="1"/>
          </p:cNvSpPr>
          <p:nvPr>
            <p:ph type="title"/>
          </p:nvPr>
        </p:nvSpPr>
        <p:spPr>
          <a:xfrm>
            <a:off x="850900" y="838200"/>
            <a:ext cx="11303000" cy="1270000"/>
          </a:xfrm>
          <a:prstGeom prst="rect">
            <a:avLst/>
          </a:prstGeom>
          <a:noFill/>
          <a:ln>
            <a:noFill/>
          </a:ln>
        </p:spPr>
        <p:txBody>
          <a:bodyPr spcFirstLastPara="1" wrap="square" lIns="50800" tIns="50800" rIns="50800" bIns="50800" anchor="ctr" anchorCtr="0">
            <a:noAutofit/>
          </a:bodyPr>
          <a:lstStyle/>
          <a:p>
            <a:pPr marL="0" lvl="0" indent="0" algn="ctr" rtl="0">
              <a:lnSpc>
                <a:spcPct val="80000"/>
              </a:lnSpc>
              <a:spcBef>
                <a:spcPts val="0"/>
              </a:spcBef>
              <a:spcAft>
                <a:spcPts val="0"/>
              </a:spcAft>
              <a:buNone/>
            </a:pPr>
            <a:r>
              <a:rPr lang="en-US" sz="6700" cap="none"/>
              <a:t>CREDITS</a:t>
            </a:r>
            <a:endParaRPr/>
          </a:p>
        </p:txBody>
      </p:sp>
      <p:sp>
        <p:nvSpPr>
          <p:cNvPr id="201" name="Google Shape;201;p40"/>
          <p:cNvSpPr txBox="1">
            <a:spLocks noGrp="1"/>
          </p:cNvSpPr>
          <p:nvPr>
            <p:ph type="body" idx="1"/>
          </p:nvPr>
        </p:nvSpPr>
        <p:spPr>
          <a:xfrm>
            <a:off x="850900" y="2755900"/>
            <a:ext cx="11303000" cy="6350000"/>
          </a:xfrm>
          <a:prstGeom prst="rect">
            <a:avLst/>
          </a:prstGeom>
          <a:noFill/>
          <a:ln>
            <a:noFill/>
          </a:ln>
        </p:spPr>
        <p:txBody>
          <a:bodyPr spcFirstLastPara="1" wrap="square" lIns="50800" tIns="50800" rIns="50800" bIns="50800" anchor="ctr" anchorCtr="0">
            <a:noAutofit/>
          </a:bodyPr>
          <a:lstStyle/>
          <a:p>
            <a:pPr marL="482600" lvl="0" indent="-482600" algn="l" rtl="0">
              <a:lnSpc>
                <a:spcPct val="110000"/>
              </a:lnSpc>
              <a:spcBef>
                <a:spcPts val="0"/>
              </a:spcBef>
              <a:spcAft>
                <a:spcPts val="0"/>
              </a:spcAft>
              <a:buClr>
                <a:srgbClr val="B6492C"/>
              </a:buClr>
              <a:buSzPts val="2013"/>
              <a:buFont typeface="Arial"/>
              <a:buChar char="•"/>
            </a:pPr>
            <a:r>
              <a:rPr lang="en-US" sz="3300">
                <a:solidFill>
                  <a:srgbClr val="B6492C"/>
                </a:solidFill>
              </a:rPr>
              <a:t>Credits</a:t>
            </a:r>
            <a:r>
              <a:rPr lang="en-US" sz="3300">
                <a:solidFill>
                  <a:srgbClr val="57564B"/>
                </a:solidFill>
              </a:rPr>
              <a:t>- Government gives money back to citizens for  certain deductions</a:t>
            </a:r>
            <a:endParaRPr/>
          </a:p>
          <a:p>
            <a:pPr marL="482600" lvl="0" indent="-482600" algn="l" rtl="0">
              <a:lnSpc>
                <a:spcPct val="110000"/>
              </a:lnSpc>
              <a:spcBef>
                <a:spcPts val="3300"/>
              </a:spcBef>
              <a:spcAft>
                <a:spcPts val="0"/>
              </a:spcAft>
              <a:buClr>
                <a:srgbClr val="57564B"/>
              </a:buClr>
              <a:buSzPts val="2013"/>
              <a:buFont typeface="Arial"/>
              <a:buChar char="•"/>
            </a:pPr>
            <a:r>
              <a:rPr lang="en-US" sz="3300">
                <a:solidFill>
                  <a:srgbClr val="57564B"/>
                </a:solidFill>
              </a:rPr>
              <a:t>1,000 per child</a:t>
            </a:r>
            <a:endParaRPr/>
          </a:p>
          <a:p>
            <a:pPr marL="482600" lvl="0" indent="-482600" algn="l" rtl="0">
              <a:lnSpc>
                <a:spcPct val="110000"/>
              </a:lnSpc>
              <a:spcBef>
                <a:spcPts val="3300"/>
              </a:spcBef>
              <a:spcAft>
                <a:spcPts val="0"/>
              </a:spcAft>
              <a:buClr>
                <a:srgbClr val="57564B"/>
              </a:buClr>
              <a:buSzPts val="2013"/>
              <a:buFont typeface="Arial"/>
              <a:buChar char="•"/>
            </a:pPr>
            <a:r>
              <a:rPr lang="en-US" sz="3300">
                <a:solidFill>
                  <a:srgbClr val="57564B"/>
                </a:solidFill>
              </a:rPr>
              <a:t>Daycare services</a:t>
            </a:r>
            <a:endParaRPr/>
          </a:p>
          <a:p>
            <a:pPr marL="482600" lvl="0" indent="-482600" algn="l" rtl="0">
              <a:lnSpc>
                <a:spcPct val="110000"/>
              </a:lnSpc>
              <a:spcBef>
                <a:spcPts val="3300"/>
              </a:spcBef>
              <a:spcAft>
                <a:spcPts val="0"/>
              </a:spcAft>
              <a:buClr>
                <a:srgbClr val="57564B"/>
              </a:buClr>
              <a:buSzPts val="2013"/>
              <a:buFont typeface="Arial"/>
              <a:buChar char="•"/>
            </a:pPr>
            <a:r>
              <a:rPr lang="en-US" sz="3300">
                <a:solidFill>
                  <a:srgbClr val="57564B"/>
                </a:solidFill>
              </a:rPr>
              <a:t>College- 2,500</a:t>
            </a:r>
            <a:endParaRPr/>
          </a:p>
          <a:p>
            <a:pPr marL="482600" lvl="0" indent="-482600" algn="l" rtl="0">
              <a:lnSpc>
                <a:spcPct val="110000"/>
              </a:lnSpc>
              <a:spcBef>
                <a:spcPts val="3300"/>
              </a:spcBef>
              <a:spcAft>
                <a:spcPts val="0"/>
              </a:spcAft>
              <a:buClr>
                <a:srgbClr val="57564B"/>
              </a:buClr>
              <a:buSzPts val="2013"/>
              <a:buFont typeface="Arial"/>
              <a:buChar char="•"/>
            </a:pPr>
            <a:r>
              <a:rPr lang="en-US" sz="3300">
                <a:solidFill>
                  <a:srgbClr val="57564B"/>
                </a:solidFill>
              </a:rPr>
              <a:t>Energy efficient appliances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1"/>
          <p:cNvSpPr txBox="1">
            <a:spLocks noGrp="1"/>
          </p:cNvSpPr>
          <p:nvPr>
            <p:ph type="title"/>
          </p:nvPr>
        </p:nvSpPr>
        <p:spPr>
          <a:xfrm>
            <a:off x="1866900" y="14097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Sales Tax</a:t>
            </a:r>
            <a:endParaRPr/>
          </a:p>
        </p:txBody>
      </p:sp>
      <p:sp>
        <p:nvSpPr>
          <p:cNvPr id="207" name="Google Shape;207;p41"/>
          <p:cNvSpPr txBox="1">
            <a:spLocks noGrp="1"/>
          </p:cNvSpPr>
          <p:nvPr>
            <p:ph type="body" idx="1"/>
          </p:nvPr>
        </p:nvSpPr>
        <p:spPr>
          <a:xfrm>
            <a:off x="1270000" y="3124200"/>
            <a:ext cx="10464800" cy="5664200"/>
          </a:xfrm>
          <a:prstGeom prst="rect">
            <a:avLst/>
          </a:prstGeom>
          <a:noFill/>
          <a:ln>
            <a:noFill/>
          </a:ln>
        </p:spPr>
        <p:txBody>
          <a:bodyPr spcFirstLastPara="1" wrap="square" lIns="50800" tIns="50800" rIns="50800" bIns="50800" anchor="ctr" anchorCtr="0">
            <a:noAutofit/>
          </a:bodyPr>
          <a:lstStyle/>
          <a:p>
            <a:pPr marL="863602" lvl="0" indent="-647702" algn="l" rtl="0">
              <a:lnSpc>
                <a:spcPct val="100000"/>
              </a:lnSpc>
              <a:spcBef>
                <a:spcPts val="0"/>
              </a:spcBef>
              <a:spcAft>
                <a:spcPts val="0"/>
              </a:spcAft>
              <a:buClr>
                <a:srgbClr val="B6492C"/>
              </a:buClr>
              <a:buSzPts val="2100"/>
              <a:buChar char="•"/>
            </a:pPr>
            <a:r>
              <a:rPr lang="en-US" sz="4200">
                <a:solidFill>
                  <a:srgbClr val="B6492C"/>
                </a:solidFill>
              </a:rPr>
              <a:t>Sales tax</a:t>
            </a:r>
            <a:r>
              <a:rPr lang="en-US" sz="4200"/>
              <a:t>- Tax on items people buy</a:t>
            </a:r>
            <a:endParaRPr/>
          </a:p>
          <a:p>
            <a:pPr marL="863602" lvl="0" indent="-647702" algn="l" rtl="0">
              <a:lnSpc>
                <a:spcPct val="100000"/>
              </a:lnSpc>
              <a:spcBef>
                <a:spcPts val="2000"/>
              </a:spcBef>
              <a:spcAft>
                <a:spcPts val="0"/>
              </a:spcAft>
              <a:buClr>
                <a:srgbClr val="B6492C"/>
              </a:buClr>
              <a:buSzPts val="2100"/>
              <a:buChar char="•"/>
            </a:pPr>
            <a:r>
              <a:rPr lang="en-US" sz="4200">
                <a:solidFill>
                  <a:srgbClr val="B6492C"/>
                </a:solidFill>
              </a:rPr>
              <a:t>7.25</a:t>
            </a:r>
            <a:r>
              <a:rPr lang="en-US" sz="4200"/>
              <a:t>% for Erie County 2014- Commissioners voted on hike for roads</a:t>
            </a:r>
            <a:endParaRPr/>
          </a:p>
          <a:p>
            <a:pPr marL="863602" lvl="0" indent="-647702" algn="l" rtl="0">
              <a:lnSpc>
                <a:spcPct val="100000"/>
              </a:lnSpc>
              <a:spcBef>
                <a:spcPts val="2000"/>
              </a:spcBef>
              <a:spcAft>
                <a:spcPts val="0"/>
              </a:spcAft>
              <a:buClr>
                <a:srgbClr val="000000"/>
              </a:buClr>
              <a:buSzPts val="2100"/>
              <a:buChar char="•"/>
            </a:pPr>
            <a:r>
              <a:rPr lang="en-US" sz="4200"/>
              <a:t>Ohio state sales tax </a:t>
            </a:r>
            <a:r>
              <a:rPr lang="en-US" sz="4200">
                <a:solidFill>
                  <a:srgbClr val="B6492C"/>
                </a:solidFill>
              </a:rPr>
              <a:t>5.75</a:t>
            </a:r>
            <a:r>
              <a:rPr lang="en-US" sz="4200"/>
              <a: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2"/>
          <p:cNvSpPr txBox="1">
            <a:spLocks noGrp="1"/>
          </p:cNvSpPr>
          <p:nvPr>
            <p:ph type="title"/>
          </p:nvPr>
        </p:nvSpPr>
        <p:spPr>
          <a:xfrm>
            <a:off x="1866900" y="14097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Property</a:t>
            </a:r>
            <a:endParaRPr/>
          </a:p>
        </p:txBody>
      </p:sp>
      <p:sp>
        <p:nvSpPr>
          <p:cNvPr id="213" name="Google Shape;213;p42"/>
          <p:cNvSpPr txBox="1">
            <a:spLocks noGrp="1"/>
          </p:cNvSpPr>
          <p:nvPr>
            <p:ph type="body" idx="1"/>
          </p:nvPr>
        </p:nvSpPr>
        <p:spPr>
          <a:xfrm>
            <a:off x="1270000" y="3124200"/>
            <a:ext cx="10464800" cy="5664200"/>
          </a:xfrm>
          <a:prstGeom prst="rect">
            <a:avLst/>
          </a:prstGeom>
          <a:noFill/>
          <a:ln>
            <a:noFill/>
          </a:ln>
        </p:spPr>
        <p:txBody>
          <a:bodyPr spcFirstLastPara="1" wrap="square" lIns="50800" tIns="50800" rIns="50800" bIns="50800" anchor="ctr" anchorCtr="0">
            <a:noAutofit/>
          </a:bodyPr>
          <a:lstStyle/>
          <a:p>
            <a:pPr marL="863602" lvl="0" indent="-647702" algn="l" rtl="0">
              <a:lnSpc>
                <a:spcPct val="100000"/>
              </a:lnSpc>
              <a:spcBef>
                <a:spcPts val="0"/>
              </a:spcBef>
              <a:spcAft>
                <a:spcPts val="0"/>
              </a:spcAft>
              <a:buClr>
                <a:srgbClr val="B6492C"/>
              </a:buClr>
              <a:buSzPts val="2100"/>
              <a:buChar char="•"/>
            </a:pPr>
            <a:r>
              <a:rPr lang="en-US" sz="4200">
                <a:solidFill>
                  <a:srgbClr val="B6492C"/>
                </a:solidFill>
              </a:rPr>
              <a:t>Property Tax</a:t>
            </a:r>
            <a:r>
              <a:rPr lang="en-US" sz="4200"/>
              <a:t>- tax on ownership of property</a:t>
            </a:r>
            <a:endParaRPr/>
          </a:p>
          <a:p>
            <a:pPr marL="863602" lvl="0" indent="-647702" algn="l" rtl="0">
              <a:lnSpc>
                <a:spcPct val="100000"/>
              </a:lnSpc>
              <a:spcBef>
                <a:spcPts val="2000"/>
              </a:spcBef>
              <a:spcAft>
                <a:spcPts val="0"/>
              </a:spcAft>
              <a:buClr>
                <a:srgbClr val="000000"/>
              </a:buClr>
              <a:buSzPts val="2100"/>
              <a:buChar char="•"/>
            </a:pPr>
            <a:r>
              <a:rPr lang="en-US" sz="4200"/>
              <a:t>Varies depending on the type of land</a:t>
            </a:r>
            <a:endParaRPr/>
          </a:p>
          <a:p>
            <a:pPr marL="863602" lvl="0" indent="-647702" algn="l" rtl="0">
              <a:lnSpc>
                <a:spcPct val="100000"/>
              </a:lnSpc>
              <a:spcBef>
                <a:spcPts val="2000"/>
              </a:spcBef>
              <a:spcAft>
                <a:spcPts val="0"/>
              </a:spcAft>
              <a:buClr>
                <a:srgbClr val="000000"/>
              </a:buClr>
              <a:buSzPts val="2100"/>
              <a:buChar char="•"/>
            </a:pPr>
            <a:r>
              <a:rPr lang="en-US" sz="4200"/>
              <a:t>Varies on size of house &amp; location</a:t>
            </a:r>
            <a:endParaRPr/>
          </a:p>
          <a:p>
            <a:pPr marL="863602" lvl="0" indent="-647702" algn="l" rtl="0">
              <a:lnSpc>
                <a:spcPct val="100000"/>
              </a:lnSpc>
              <a:spcBef>
                <a:spcPts val="2000"/>
              </a:spcBef>
              <a:spcAft>
                <a:spcPts val="0"/>
              </a:spcAft>
              <a:buClr>
                <a:srgbClr val="000000"/>
              </a:buClr>
              <a:buSzPts val="2100"/>
              <a:buChar char="•"/>
            </a:pPr>
            <a:r>
              <a:rPr lang="en-US" sz="4200"/>
              <a:t>See how much you property tax is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3"/>
          <p:cNvSpPr txBox="1">
            <a:spLocks noGrp="1"/>
          </p:cNvSpPr>
          <p:nvPr>
            <p:ph type="title"/>
          </p:nvPr>
        </p:nvSpPr>
        <p:spPr>
          <a:xfrm>
            <a:off x="1866900" y="14097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Your Property Tax</a:t>
            </a:r>
            <a:endParaRPr/>
          </a:p>
        </p:txBody>
      </p:sp>
      <p:sp>
        <p:nvSpPr>
          <p:cNvPr id="219" name="Google Shape;219;p43"/>
          <p:cNvSpPr txBox="1">
            <a:spLocks noGrp="1"/>
          </p:cNvSpPr>
          <p:nvPr>
            <p:ph type="body" idx="1"/>
          </p:nvPr>
        </p:nvSpPr>
        <p:spPr>
          <a:xfrm>
            <a:off x="1270000" y="3124200"/>
            <a:ext cx="10464800" cy="5664200"/>
          </a:xfrm>
          <a:prstGeom prst="rect">
            <a:avLst/>
          </a:prstGeom>
          <a:noFill/>
          <a:ln>
            <a:noFill/>
          </a:ln>
        </p:spPr>
        <p:txBody>
          <a:bodyPr spcFirstLastPara="1" wrap="square" lIns="50800" tIns="50800" rIns="50800" bIns="50800" anchor="ctr" anchorCtr="0">
            <a:noAutofit/>
          </a:bodyPr>
          <a:lstStyle/>
          <a:p>
            <a:pPr marL="863602" lvl="0" indent="-647702" algn="l" rtl="0">
              <a:lnSpc>
                <a:spcPct val="100000"/>
              </a:lnSpc>
              <a:spcBef>
                <a:spcPts val="0"/>
              </a:spcBef>
              <a:spcAft>
                <a:spcPts val="0"/>
              </a:spcAft>
              <a:buClr>
                <a:srgbClr val="000000"/>
              </a:buClr>
              <a:buSzPts val="2100"/>
              <a:buChar char="•"/>
            </a:pPr>
            <a:r>
              <a:rPr lang="en-US" sz="4200" u="sng">
                <a:solidFill>
                  <a:schemeClr val="hlink"/>
                </a:solidFill>
                <a:hlinkClick r:id="rId3"/>
              </a:rPr>
              <a:t>http://erie.iviewauditor.com/</a:t>
            </a:r>
            <a:endParaRPr sz="4200"/>
          </a:p>
          <a:p>
            <a:pPr marL="863602" lvl="0" indent="-647702" algn="l" rtl="0">
              <a:lnSpc>
                <a:spcPct val="100000"/>
              </a:lnSpc>
              <a:spcBef>
                <a:spcPts val="2000"/>
              </a:spcBef>
              <a:spcAft>
                <a:spcPts val="0"/>
              </a:spcAft>
              <a:buClr>
                <a:srgbClr val="000000"/>
              </a:buClr>
              <a:buSzPts val="2100"/>
              <a:buChar char="•"/>
            </a:pPr>
            <a:r>
              <a:rPr lang="en-US" sz="4200"/>
              <a:t>Quick search upper rt. corner</a:t>
            </a:r>
            <a:endParaRPr/>
          </a:p>
          <a:p>
            <a:pPr marL="863602" lvl="0" indent="-647702" algn="l" rtl="0">
              <a:lnSpc>
                <a:spcPct val="100000"/>
              </a:lnSpc>
              <a:spcBef>
                <a:spcPts val="2000"/>
              </a:spcBef>
              <a:spcAft>
                <a:spcPts val="0"/>
              </a:spcAft>
              <a:buClr>
                <a:srgbClr val="000000"/>
              </a:buClr>
              <a:buSzPts val="2100"/>
              <a:buChar char="•"/>
            </a:pPr>
            <a:r>
              <a:rPr lang="en-US" sz="4200"/>
              <a:t>Click on parcel #</a:t>
            </a:r>
            <a:endParaRPr/>
          </a:p>
          <a:p>
            <a:pPr marL="863602" lvl="0" indent="-647702" algn="l" rtl="0">
              <a:lnSpc>
                <a:spcPct val="100000"/>
              </a:lnSpc>
              <a:spcBef>
                <a:spcPts val="2000"/>
              </a:spcBef>
              <a:spcAft>
                <a:spcPts val="0"/>
              </a:spcAft>
              <a:buClr>
                <a:srgbClr val="000000"/>
              </a:buClr>
              <a:buSzPts val="2100"/>
              <a:buChar char="•"/>
            </a:pPr>
            <a:r>
              <a:rPr lang="en-US" sz="4200"/>
              <a:t>Click on tax</a:t>
            </a:r>
            <a:endParaRPr/>
          </a:p>
          <a:p>
            <a:pPr marL="863602" lvl="0" indent="-647702" algn="l" rtl="0">
              <a:lnSpc>
                <a:spcPct val="100000"/>
              </a:lnSpc>
              <a:spcBef>
                <a:spcPts val="2000"/>
              </a:spcBef>
              <a:spcAft>
                <a:spcPts val="0"/>
              </a:spcAft>
              <a:buClr>
                <a:srgbClr val="000000"/>
              </a:buClr>
              <a:buSzPts val="2100"/>
              <a:buChar char="•"/>
            </a:pPr>
            <a:r>
              <a:rPr lang="en-US" sz="4200"/>
              <a:t>Look to the total # - paid in 1/2 years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4"/>
          <p:cNvSpPr txBox="1">
            <a:spLocks noGrp="1"/>
          </p:cNvSpPr>
          <p:nvPr>
            <p:ph type="title"/>
          </p:nvPr>
        </p:nvSpPr>
        <p:spPr>
          <a:xfrm>
            <a:off x="1866900" y="14097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Other taxes</a:t>
            </a:r>
            <a:endParaRPr/>
          </a:p>
        </p:txBody>
      </p:sp>
      <p:sp>
        <p:nvSpPr>
          <p:cNvPr id="225" name="Google Shape;225;p44"/>
          <p:cNvSpPr txBox="1">
            <a:spLocks noGrp="1"/>
          </p:cNvSpPr>
          <p:nvPr>
            <p:ph type="body" idx="1"/>
          </p:nvPr>
        </p:nvSpPr>
        <p:spPr>
          <a:xfrm>
            <a:off x="1270000" y="3124200"/>
            <a:ext cx="10464800" cy="5664200"/>
          </a:xfrm>
          <a:prstGeom prst="rect">
            <a:avLst/>
          </a:prstGeom>
          <a:noFill/>
          <a:ln>
            <a:noFill/>
          </a:ln>
        </p:spPr>
        <p:txBody>
          <a:bodyPr spcFirstLastPara="1" wrap="square" lIns="50800" tIns="50800" rIns="50800" bIns="50800" anchor="ctr" anchorCtr="0">
            <a:noAutofit/>
          </a:bodyPr>
          <a:lstStyle/>
          <a:p>
            <a:pPr marL="0" lvl="0" indent="0" algn="just" rtl="0">
              <a:lnSpc>
                <a:spcPct val="191666"/>
              </a:lnSpc>
              <a:spcBef>
                <a:spcPts val="0"/>
              </a:spcBef>
              <a:spcAft>
                <a:spcPts val="0"/>
              </a:spcAft>
              <a:buClr>
                <a:srgbClr val="323333"/>
              </a:buClr>
              <a:buSzPts val="2400"/>
              <a:buFont typeface="Verdana"/>
              <a:buNone/>
            </a:pPr>
            <a:r>
              <a:rPr lang="en-US" sz="2400">
                <a:solidFill>
                  <a:srgbClr val="323333"/>
                </a:solidFill>
                <a:latin typeface="Verdana"/>
                <a:ea typeface="Verdana"/>
                <a:cs typeface="Verdana"/>
                <a:sym typeface="Verdana"/>
              </a:rPr>
              <a:t>Cigarette Tax</a:t>
            </a:r>
            <a:endParaRPr/>
          </a:p>
          <a:p>
            <a:pPr marL="0" lvl="0" indent="0" algn="just" rtl="0">
              <a:lnSpc>
                <a:spcPct val="191666"/>
              </a:lnSpc>
              <a:spcBef>
                <a:spcPts val="0"/>
              </a:spcBef>
              <a:spcAft>
                <a:spcPts val="0"/>
              </a:spcAft>
              <a:buClr>
                <a:srgbClr val="323333"/>
              </a:buClr>
              <a:buSzPts val="2400"/>
              <a:buFont typeface="Verdana"/>
              <a:buNone/>
            </a:pPr>
            <a:r>
              <a:rPr lang="en-US" sz="2400">
                <a:solidFill>
                  <a:srgbClr val="323333"/>
                </a:solidFill>
                <a:latin typeface="Verdana"/>
                <a:ea typeface="Verdana"/>
                <a:cs typeface="Verdana"/>
                <a:sym typeface="Verdana"/>
              </a:rPr>
              <a:t>Corporate Income Tax (passed on to the consumer)</a:t>
            </a:r>
            <a:endParaRPr/>
          </a:p>
          <a:p>
            <a:pPr marL="0" lvl="0" indent="0" algn="just" rtl="0">
              <a:lnSpc>
                <a:spcPct val="191666"/>
              </a:lnSpc>
              <a:spcBef>
                <a:spcPts val="0"/>
              </a:spcBef>
              <a:spcAft>
                <a:spcPts val="0"/>
              </a:spcAft>
              <a:buClr>
                <a:srgbClr val="323333"/>
              </a:buClr>
              <a:buSzPts val="2400"/>
              <a:buFont typeface="Verdana"/>
              <a:buNone/>
            </a:pPr>
            <a:r>
              <a:rPr lang="en-US" sz="2400">
                <a:solidFill>
                  <a:srgbClr val="323333"/>
                </a:solidFill>
                <a:latin typeface="Verdana"/>
                <a:ea typeface="Verdana"/>
                <a:cs typeface="Verdana"/>
                <a:sym typeface="Verdana"/>
              </a:rPr>
              <a:t>Dog License Tax</a:t>
            </a:r>
            <a:endParaRPr/>
          </a:p>
          <a:p>
            <a:pPr marL="0" lvl="0" indent="0" algn="just" rtl="0">
              <a:lnSpc>
                <a:spcPct val="191666"/>
              </a:lnSpc>
              <a:spcBef>
                <a:spcPts val="0"/>
              </a:spcBef>
              <a:spcAft>
                <a:spcPts val="0"/>
              </a:spcAft>
              <a:buClr>
                <a:srgbClr val="323333"/>
              </a:buClr>
              <a:buSzPts val="2400"/>
              <a:buFont typeface="Verdana"/>
              <a:buNone/>
            </a:pPr>
            <a:r>
              <a:rPr lang="en-US" sz="2400">
                <a:solidFill>
                  <a:srgbClr val="323333"/>
                </a:solidFill>
                <a:latin typeface="Verdana"/>
                <a:ea typeface="Verdana"/>
                <a:cs typeface="Verdana"/>
                <a:sym typeface="Verdana"/>
              </a:rPr>
              <a:t>Federal Unemployment Tax (FUTA)</a:t>
            </a:r>
            <a:endParaRPr/>
          </a:p>
          <a:p>
            <a:pPr marL="0" lvl="0" indent="0" algn="just" rtl="0">
              <a:lnSpc>
                <a:spcPct val="191666"/>
              </a:lnSpc>
              <a:spcBef>
                <a:spcPts val="0"/>
              </a:spcBef>
              <a:spcAft>
                <a:spcPts val="0"/>
              </a:spcAft>
              <a:buClr>
                <a:srgbClr val="323333"/>
              </a:buClr>
              <a:buSzPts val="2400"/>
              <a:buFont typeface="Verdana"/>
              <a:buNone/>
            </a:pPr>
            <a:r>
              <a:rPr lang="en-US" sz="2400">
                <a:solidFill>
                  <a:srgbClr val="323333"/>
                </a:solidFill>
                <a:latin typeface="Verdana"/>
                <a:ea typeface="Verdana"/>
                <a:cs typeface="Verdana"/>
                <a:sym typeface="Verdana"/>
              </a:rPr>
              <a:t>Fishing License Tax</a:t>
            </a:r>
            <a:endParaRPr/>
          </a:p>
          <a:p>
            <a:pPr marL="0" lvl="0" indent="0" algn="just" rtl="0">
              <a:lnSpc>
                <a:spcPct val="191666"/>
              </a:lnSpc>
              <a:spcBef>
                <a:spcPts val="0"/>
              </a:spcBef>
              <a:spcAft>
                <a:spcPts val="0"/>
              </a:spcAft>
              <a:buClr>
                <a:srgbClr val="323333"/>
              </a:buClr>
              <a:buSzPts val="2400"/>
              <a:buFont typeface="Verdana"/>
              <a:buNone/>
            </a:pPr>
            <a:r>
              <a:rPr lang="en-US" sz="2400">
                <a:solidFill>
                  <a:srgbClr val="323333"/>
                </a:solidFill>
                <a:latin typeface="Verdana"/>
                <a:ea typeface="Verdana"/>
                <a:cs typeface="Verdana"/>
                <a:sym typeface="Verdana"/>
              </a:rPr>
              <a:t>Food License Tax</a:t>
            </a:r>
            <a:endParaRPr/>
          </a:p>
          <a:p>
            <a:pPr marL="0" lvl="0" indent="0" algn="just" rtl="0">
              <a:lnSpc>
                <a:spcPct val="191666"/>
              </a:lnSpc>
              <a:spcBef>
                <a:spcPts val="0"/>
              </a:spcBef>
              <a:spcAft>
                <a:spcPts val="0"/>
              </a:spcAft>
              <a:buClr>
                <a:srgbClr val="323333"/>
              </a:buClr>
              <a:buSzPts val="2400"/>
              <a:buFont typeface="Verdana"/>
              <a:buNone/>
            </a:pPr>
            <a:r>
              <a:rPr lang="en-US" sz="2400">
                <a:solidFill>
                  <a:srgbClr val="323333"/>
                </a:solidFill>
                <a:latin typeface="Verdana"/>
                <a:ea typeface="Verdana"/>
                <a:cs typeface="Verdana"/>
                <a:sym typeface="Verdana"/>
              </a:rPr>
              <a:t>Gasoline Tax</a:t>
            </a:r>
            <a:endParaRPr/>
          </a:p>
          <a:p>
            <a:pPr marL="0" lvl="0" indent="0" algn="just" rtl="0">
              <a:lnSpc>
                <a:spcPct val="191666"/>
              </a:lnSpc>
              <a:spcBef>
                <a:spcPts val="0"/>
              </a:spcBef>
              <a:spcAft>
                <a:spcPts val="0"/>
              </a:spcAft>
              <a:buClr>
                <a:srgbClr val="323333"/>
              </a:buClr>
              <a:buSzPts val="2400"/>
              <a:buFont typeface="Verdana"/>
              <a:buNone/>
            </a:pPr>
            <a:r>
              <a:rPr lang="en-US" sz="2400">
                <a:solidFill>
                  <a:srgbClr val="323333"/>
                </a:solidFill>
                <a:latin typeface="Verdana"/>
                <a:ea typeface="Verdana"/>
                <a:cs typeface="Verdana"/>
                <a:sym typeface="Verdana"/>
              </a:rPr>
              <a:t>Hunting License Tax</a:t>
            </a:r>
            <a:endParaRPr/>
          </a:p>
          <a:p>
            <a:pPr marL="0" lvl="0" indent="0" algn="just" rtl="0">
              <a:lnSpc>
                <a:spcPct val="191666"/>
              </a:lnSpc>
              <a:spcBef>
                <a:spcPts val="0"/>
              </a:spcBef>
              <a:spcAft>
                <a:spcPts val="0"/>
              </a:spcAft>
              <a:buClr>
                <a:srgbClr val="323333"/>
              </a:buClr>
              <a:buSzPts val="2400"/>
              <a:buFont typeface="Verdana"/>
              <a:buNone/>
            </a:pPr>
            <a:r>
              <a:rPr lang="en-US" sz="2400">
                <a:solidFill>
                  <a:srgbClr val="323333"/>
                </a:solidFill>
                <a:latin typeface="Verdana"/>
                <a:ea typeface="Verdana"/>
                <a:cs typeface="Verdana"/>
                <a:sym typeface="Verdana"/>
              </a:rPr>
              <a:t>Inheritance Tax Interest expense (tax on the money)</a:t>
            </a:r>
            <a:endParaRPr/>
          </a:p>
          <a:p>
            <a:pPr marL="0" lvl="0" indent="0" algn="just" rtl="0">
              <a:lnSpc>
                <a:spcPct val="191666"/>
              </a:lnSpc>
              <a:spcBef>
                <a:spcPts val="0"/>
              </a:spcBef>
              <a:spcAft>
                <a:spcPts val="0"/>
              </a:spcAft>
              <a:buClr>
                <a:srgbClr val="323333"/>
              </a:buClr>
              <a:buSzPts val="2400"/>
              <a:buFont typeface="Verdana"/>
              <a:buNone/>
            </a:pPr>
            <a:r>
              <a:rPr lang="en-US" sz="2400">
                <a:solidFill>
                  <a:srgbClr val="323333"/>
                </a:solidFill>
                <a:latin typeface="Verdana"/>
                <a:ea typeface="Verdana"/>
                <a:cs typeface="Verdana"/>
                <a:sym typeface="Verdana"/>
              </a:rPr>
              <a:t>Inventory tax IRS Interest Charges (tax on top of tax)</a:t>
            </a:r>
            <a:endParaRPr/>
          </a:p>
          <a:p>
            <a:pPr marL="0" lvl="0" indent="0" algn="just" rtl="0">
              <a:lnSpc>
                <a:spcPct val="191666"/>
              </a:lnSpc>
              <a:spcBef>
                <a:spcPts val="0"/>
              </a:spcBef>
              <a:spcAft>
                <a:spcPts val="0"/>
              </a:spcAft>
              <a:buClr>
                <a:srgbClr val="323333"/>
              </a:buClr>
              <a:buSzPts val="2400"/>
              <a:buFont typeface="Verdana"/>
              <a:buNone/>
            </a:pPr>
            <a:r>
              <a:rPr lang="en-US" sz="2400">
                <a:solidFill>
                  <a:srgbClr val="323333"/>
                </a:solidFill>
                <a:latin typeface="Verdana"/>
                <a:ea typeface="Verdana"/>
                <a:cs typeface="Verdana"/>
                <a:sym typeface="Verdana"/>
              </a:rPr>
              <a:t>Well Permit Tax</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5"/>
          <p:cNvSpPr txBox="1">
            <a:spLocks noGrp="1"/>
          </p:cNvSpPr>
          <p:nvPr>
            <p:ph type="title"/>
          </p:nvPr>
        </p:nvSpPr>
        <p:spPr>
          <a:xfrm>
            <a:off x="5822242" y="1409700"/>
            <a:ext cx="5315657"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Other taxes</a:t>
            </a:r>
            <a:endParaRPr/>
          </a:p>
        </p:txBody>
      </p:sp>
      <p:sp>
        <p:nvSpPr>
          <p:cNvPr id="231" name="Google Shape;231;p45"/>
          <p:cNvSpPr txBox="1">
            <a:spLocks noGrp="1"/>
          </p:cNvSpPr>
          <p:nvPr>
            <p:ph type="body" idx="1"/>
          </p:nvPr>
        </p:nvSpPr>
        <p:spPr>
          <a:xfrm>
            <a:off x="1270000" y="2051333"/>
            <a:ext cx="10464800" cy="6635467"/>
          </a:xfrm>
          <a:prstGeom prst="rect">
            <a:avLst/>
          </a:prstGeom>
          <a:noFill/>
          <a:ln>
            <a:noFill/>
          </a:ln>
        </p:spPr>
        <p:txBody>
          <a:bodyPr spcFirstLastPara="1" wrap="square" lIns="50800" tIns="50800" rIns="50800" bIns="50800" anchor="ctr" anchorCtr="0">
            <a:noAutofit/>
          </a:bodyPr>
          <a:lstStyle/>
          <a:p>
            <a:pPr marL="317500" lvl="0" indent="-317500" algn="just" rtl="0">
              <a:lnSpc>
                <a:spcPct val="255555"/>
              </a:lnSpc>
              <a:spcBef>
                <a:spcPts val="0"/>
              </a:spcBef>
              <a:spcAft>
                <a:spcPts val="0"/>
              </a:spcAft>
              <a:buClr>
                <a:srgbClr val="323333"/>
              </a:buClr>
              <a:buSzPts val="1800"/>
              <a:buFont typeface="Verdana"/>
              <a:buChar char="•"/>
            </a:pPr>
            <a:r>
              <a:rPr lang="en-US" sz="1800">
                <a:solidFill>
                  <a:srgbClr val="323333"/>
                </a:solidFill>
                <a:latin typeface="Verdana"/>
                <a:ea typeface="Verdana"/>
                <a:cs typeface="Verdana"/>
                <a:sym typeface="Verdana"/>
              </a:rPr>
              <a:t>Liquor Tax</a:t>
            </a:r>
            <a:endParaRPr/>
          </a:p>
          <a:p>
            <a:pPr marL="317500" lvl="0" indent="-317500" algn="just" rtl="0">
              <a:lnSpc>
                <a:spcPct val="255555"/>
              </a:lnSpc>
              <a:spcBef>
                <a:spcPts val="0"/>
              </a:spcBef>
              <a:spcAft>
                <a:spcPts val="0"/>
              </a:spcAft>
              <a:buClr>
                <a:srgbClr val="323333"/>
              </a:buClr>
              <a:buSzPts val="1800"/>
              <a:buFont typeface="Verdana"/>
              <a:buChar char="•"/>
            </a:pPr>
            <a:r>
              <a:rPr lang="en-US" sz="1800">
                <a:solidFill>
                  <a:srgbClr val="323333"/>
                </a:solidFill>
                <a:latin typeface="Verdana"/>
                <a:ea typeface="Verdana"/>
                <a:cs typeface="Verdana"/>
                <a:sym typeface="Verdana"/>
              </a:rPr>
              <a:t>Local Income Tax</a:t>
            </a:r>
            <a:endParaRPr/>
          </a:p>
          <a:p>
            <a:pPr marL="317500" lvl="0" indent="-317500" algn="just" rtl="0">
              <a:lnSpc>
                <a:spcPct val="255555"/>
              </a:lnSpc>
              <a:spcBef>
                <a:spcPts val="0"/>
              </a:spcBef>
              <a:spcAft>
                <a:spcPts val="0"/>
              </a:spcAft>
              <a:buClr>
                <a:srgbClr val="323333"/>
              </a:buClr>
              <a:buSzPts val="1800"/>
              <a:buFont typeface="Verdana"/>
              <a:buChar char="•"/>
            </a:pPr>
            <a:r>
              <a:rPr lang="en-US" sz="1800">
                <a:solidFill>
                  <a:srgbClr val="323333"/>
                </a:solidFill>
                <a:latin typeface="Verdana"/>
                <a:ea typeface="Verdana"/>
                <a:cs typeface="Verdana"/>
                <a:sym typeface="Verdana"/>
              </a:rPr>
              <a:t>Marriage License Tax</a:t>
            </a:r>
            <a:endParaRPr/>
          </a:p>
          <a:p>
            <a:pPr marL="317500" lvl="0" indent="-317500" algn="just" rtl="0">
              <a:lnSpc>
                <a:spcPct val="255555"/>
              </a:lnSpc>
              <a:spcBef>
                <a:spcPts val="0"/>
              </a:spcBef>
              <a:spcAft>
                <a:spcPts val="0"/>
              </a:spcAft>
              <a:buClr>
                <a:srgbClr val="323333"/>
              </a:buClr>
              <a:buSzPts val="1800"/>
              <a:buFont typeface="Verdana"/>
              <a:buChar char="•"/>
            </a:pPr>
            <a:r>
              <a:rPr lang="en-US" sz="1800">
                <a:solidFill>
                  <a:srgbClr val="323333"/>
                </a:solidFill>
                <a:latin typeface="Verdana"/>
                <a:ea typeface="Verdana"/>
                <a:cs typeface="Verdana"/>
                <a:sym typeface="Verdana"/>
              </a:rPr>
              <a:t>Property Tax</a:t>
            </a:r>
            <a:endParaRPr/>
          </a:p>
          <a:p>
            <a:pPr marL="317500" lvl="0" indent="-317500" algn="just" rtl="0">
              <a:lnSpc>
                <a:spcPct val="255555"/>
              </a:lnSpc>
              <a:spcBef>
                <a:spcPts val="0"/>
              </a:spcBef>
              <a:spcAft>
                <a:spcPts val="0"/>
              </a:spcAft>
              <a:buClr>
                <a:srgbClr val="323333"/>
              </a:buClr>
              <a:buSzPts val="1800"/>
              <a:buFont typeface="Verdana"/>
              <a:buChar char="•"/>
            </a:pPr>
            <a:r>
              <a:rPr lang="en-US" sz="1800">
                <a:solidFill>
                  <a:srgbClr val="323333"/>
                </a:solidFill>
                <a:latin typeface="Verdana"/>
                <a:ea typeface="Verdana"/>
                <a:cs typeface="Verdana"/>
                <a:sym typeface="Verdana"/>
              </a:rPr>
              <a:t>Retail Sales Taxes</a:t>
            </a:r>
            <a:endParaRPr/>
          </a:p>
          <a:p>
            <a:pPr marL="317500" lvl="0" indent="-317500" algn="just" rtl="0">
              <a:lnSpc>
                <a:spcPct val="255555"/>
              </a:lnSpc>
              <a:spcBef>
                <a:spcPts val="0"/>
              </a:spcBef>
              <a:spcAft>
                <a:spcPts val="0"/>
              </a:spcAft>
              <a:buClr>
                <a:srgbClr val="323333"/>
              </a:buClr>
              <a:buSzPts val="1800"/>
              <a:buFont typeface="Verdana"/>
              <a:buChar char="•"/>
            </a:pPr>
            <a:r>
              <a:rPr lang="en-US" sz="1800">
                <a:solidFill>
                  <a:srgbClr val="323333"/>
                </a:solidFill>
                <a:latin typeface="Verdana"/>
                <a:ea typeface="Verdana"/>
                <a:cs typeface="Verdana"/>
                <a:sym typeface="Verdana"/>
              </a:rPr>
              <a:t>Recreational Vehicle Tax</a:t>
            </a:r>
            <a:endParaRPr/>
          </a:p>
          <a:p>
            <a:pPr marL="317500" lvl="0" indent="-317500" algn="just" rtl="0">
              <a:lnSpc>
                <a:spcPct val="255555"/>
              </a:lnSpc>
              <a:spcBef>
                <a:spcPts val="0"/>
              </a:spcBef>
              <a:spcAft>
                <a:spcPts val="0"/>
              </a:spcAft>
              <a:buClr>
                <a:srgbClr val="323333"/>
              </a:buClr>
              <a:buSzPts val="1800"/>
              <a:buFont typeface="Verdana"/>
              <a:buChar char="•"/>
            </a:pPr>
            <a:r>
              <a:rPr lang="en-US" sz="1800">
                <a:solidFill>
                  <a:srgbClr val="323333"/>
                </a:solidFill>
                <a:latin typeface="Verdana"/>
                <a:ea typeface="Verdana"/>
                <a:cs typeface="Verdana"/>
                <a:sym typeface="Verdana"/>
              </a:rPr>
              <a:t>Road Toll Booth Taxes</a:t>
            </a:r>
            <a:endParaRPr/>
          </a:p>
          <a:p>
            <a:pPr marL="317500" lvl="0" indent="-317500" algn="just" rtl="0">
              <a:lnSpc>
                <a:spcPct val="255555"/>
              </a:lnSpc>
              <a:spcBef>
                <a:spcPts val="0"/>
              </a:spcBef>
              <a:spcAft>
                <a:spcPts val="0"/>
              </a:spcAft>
              <a:buClr>
                <a:srgbClr val="323333"/>
              </a:buClr>
              <a:buSzPts val="1800"/>
              <a:buFont typeface="Verdana"/>
              <a:buChar char="•"/>
            </a:pPr>
            <a:r>
              <a:rPr lang="en-US" sz="1800">
                <a:solidFill>
                  <a:srgbClr val="323333"/>
                </a:solidFill>
                <a:latin typeface="Verdana"/>
                <a:ea typeface="Verdana"/>
                <a:cs typeface="Verdana"/>
                <a:sym typeface="Verdana"/>
              </a:rPr>
              <a:t>State Income Tax</a:t>
            </a:r>
            <a:endParaRPr/>
          </a:p>
          <a:p>
            <a:pPr marL="317500" lvl="0" indent="-317500" algn="just" rtl="0">
              <a:lnSpc>
                <a:spcPct val="255555"/>
              </a:lnSpc>
              <a:spcBef>
                <a:spcPts val="0"/>
              </a:spcBef>
              <a:spcAft>
                <a:spcPts val="0"/>
              </a:spcAft>
              <a:buClr>
                <a:srgbClr val="323333"/>
              </a:buClr>
              <a:buSzPts val="1800"/>
              <a:buFont typeface="Verdana"/>
              <a:buChar char="•"/>
            </a:pPr>
            <a:r>
              <a:rPr lang="en-US" sz="1800">
                <a:solidFill>
                  <a:srgbClr val="323333"/>
                </a:solidFill>
                <a:latin typeface="Verdana"/>
                <a:ea typeface="Verdana"/>
                <a:cs typeface="Verdana"/>
                <a:sym typeface="Verdana"/>
              </a:rPr>
              <a:t>Telephone federal excise tax, universal service fee, local and state surcharges, minimum usage surcharge, usage charge tax.</a:t>
            </a:r>
            <a:endParaRPr/>
          </a:p>
          <a:p>
            <a:pPr marL="317500" lvl="0" indent="-317500" algn="just" rtl="0">
              <a:lnSpc>
                <a:spcPct val="255555"/>
              </a:lnSpc>
              <a:spcBef>
                <a:spcPts val="0"/>
              </a:spcBef>
              <a:spcAft>
                <a:spcPts val="0"/>
              </a:spcAft>
              <a:buClr>
                <a:srgbClr val="323333"/>
              </a:buClr>
              <a:buSzPts val="1800"/>
              <a:buFont typeface="Verdana"/>
              <a:buChar char="•"/>
            </a:pPr>
            <a:r>
              <a:rPr lang="en-US" sz="1800">
                <a:solidFill>
                  <a:srgbClr val="323333"/>
                </a:solidFill>
                <a:latin typeface="Verdana"/>
                <a:ea typeface="Verdana"/>
                <a:cs typeface="Verdana"/>
                <a:sym typeface="Verdana"/>
              </a:rPr>
              <a:t>Toll Roads, Bridges, and Tunnels</a:t>
            </a:r>
            <a:endParaRPr/>
          </a:p>
          <a:p>
            <a:pPr marL="317500" lvl="0" indent="-317500" algn="just" rtl="0">
              <a:lnSpc>
                <a:spcPct val="255555"/>
              </a:lnSpc>
              <a:spcBef>
                <a:spcPts val="0"/>
              </a:spcBef>
              <a:spcAft>
                <a:spcPts val="0"/>
              </a:spcAft>
              <a:buClr>
                <a:srgbClr val="323333"/>
              </a:buClr>
              <a:buSzPts val="1800"/>
              <a:buFont typeface="Verdana"/>
              <a:buChar char="•"/>
            </a:pPr>
            <a:r>
              <a:rPr lang="en-US" sz="1800">
                <a:solidFill>
                  <a:srgbClr val="323333"/>
                </a:solidFill>
                <a:latin typeface="Verdana"/>
                <a:ea typeface="Verdana"/>
                <a:cs typeface="Verdana"/>
                <a:sym typeface="Verdana"/>
              </a:rPr>
              <a:t>Traffic Fines (indirect taxation)</a:t>
            </a:r>
            <a:endParaRPr/>
          </a:p>
          <a:p>
            <a:pPr marL="317500" lvl="0" indent="-317500" algn="just" rtl="0">
              <a:lnSpc>
                <a:spcPct val="255555"/>
              </a:lnSpc>
              <a:spcBef>
                <a:spcPts val="0"/>
              </a:spcBef>
              <a:spcAft>
                <a:spcPts val="0"/>
              </a:spcAft>
              <a:buClr>
                <a:srgbClr val="323333"/>
              </a:buClr>
              <a:buSzPts val="1800"/>
              <a:buFont typeface="Verdana"/>
              <a:buChar char="•"/>
            </a:pPr>
            <a:r>
              <a:rPr lang="en-US" sz="1800">
                <a:solidFill>
                  <a:srgbClr val="323333"/>
                </a:solidFill>
                <a:latin typeface="Verdana"/>
                <a:ea typeface="Verdana"/>
                <a:cs typeface="Verdana"/>
                <a:sym typeface="Verdana"/>
              </a:rPr>
              <a:t>Utility Taxes</a:t>
            </a:r>
            <a:endParaRPr/>
          </a:p>
          <a:p>
            <a:pPr marL="317500" lvl="0" indent="-317500" algn="just" rtl="0">
              <a:lnSpc>
                <a:spcPct val="255555"/>
              </a:lnSpc>
              <a:spcBef>
                <a:spcPts val="0"/>
              </a:spcBef>
              <a:spcAft>
                <a:spcPts val="0"/>
              </a:spcAft>
              <a:buClr>
                <a:srgbClr val="323333"/>
              </a:buClr>
              <a:buSzPts val="1800"/>
              <a:buFont typeface="Verdana"/>
              <a:buChar char="•"/>
            </a:pPr>
            <a:r>
              <a:rPr lang="en-US" sz="1800">
                <a:solidFill>
                  <a:srgbClr val="323333"/>
                </a:solidFill>
                <a:latin typeface="Verdana"/>
                <a:ea typeface="Verdana"/>
                <a:cs typeface="Verdana"/>
                <a:sym typeface="Verdana"/>
              </a:rPr>
              <a:t>Vehicle License Registration</a:t>
            </a:r>
            <a:endParaRPr/>
          </a:p>
          <a:p>
            <a:pPr marL="317500" lvl="0" indent="-317500" algn="just" rtl="0">
              <a:lnSpc>
                <a:spcPct val="255555"/>
              </a:lnSpc>
              <a:spcBef>
                <a:spcPts val="0"/>
              </a:spcBef>
              <a:spcAft>
                <a:spcPts val="0"/>
              </a:spcAft>
              <a:buClr>
                <a:srgbClr val="323333"/>
              </a:buClr>
              <a:buSzPts val="1800"/>
              <a:buFont typeface="Verdana"/>
              <a:buChar char="•"/>
            </a:pPr>
            <a:r>
              <a:rPr lang="en-US" sz="1800">
                <a:solidFill>
                  <a:srgbClr val="323333"/>
                </a:solidFill>
                <a:latin typeface="Verdana"/>
                <a:ea typeface="Verdana"/>
                <a:cs typeface="Verdana"/>
                <a:sym typeface="Verdana"/>
              </a:rPr>
              <a:t>Vehicle Sales Tax</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6"/>
          <p:cNvSpPr txBox="1">
            <a:spLocks noGrp="1"/>
          </p:cNvSpPr>
          <p:nvPr>
            <p:ph type="title"/>
          </p:nvPr>
        </p:nvSpPr>
        <p:spPr>
          <a:xfrm>
            <a:off x="1866900" y="14097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endParaRPr/>
          </a:p>
        </p:txBody>
      </p:sp>
      <p:sp>
        <p:nvSpPr>
          <p:cNvPr id="237" name="Google Shape;237;p46"/>
          <p:cNvSpPr txBox="1">
            <a:spLocks noGrp="1"/>
          </p:cNvSpPr>
          <p:nvPr>
            <p:ph type="body" idx="1"/>
          </p:nvPr>
        </p:nvSpPr>
        <p:spPr>
          <a:xfrm>
            <a:off x="1270000" y="3124200"/>
            <a:ext cx="10464800" cy="5664200"/>
          </a:xfrm>
          <a:prstGeom prst="rect">
            <a:avLst/>
          </a:prstGeom>
          <a:noFill/>
          <a:ln>
            <a:noFill/>
          </a:ln>
        </p:spPr>
        <p:txBody>
          <a:bodyPr spcFirstLastPara="1" wrap="square" lIns="50800" tIns="50800" rIns="50800" bIns="50800" anchor="ctr" anchorCtr="0">
            <a:noAutofit/>
          </a:bodyPr>
          <a:lstStyle/>
          <a:p>
            <a:pPr marL="863602" marR="0" lvl="0" indent="-647702" algn="l" rtl="0">
              <a:lnSpc>
                <a:spcPct val="100000"/>
              </a:lnSpc>
              <a:spcBef>
                <a:spcPts val="0"/>
              </a:spcBef>
              <a:spcAft>
                <a:spcPts val="0"/>
              </a:spcAft>
              <a:buClr>
                <a:srgbClr val="000000"/>
              </a:buClr>
              <a:buSzPts val="2100"/>
              <a:buFont typeface="Arial"/>
              <a:buChar char="•"/>
            </a:pPr>
            <a:r>
              <a:rPr lang="en-US" sz="4200" b="1" i="0" u="none" strike="noStrike" cap="none">
                <a:solidFill>
                  <a:srgbClr val="000000"/>
                </a:solidFill>
                <a:latin typeface="Radley"/>
                <a:ea typeface="Radley"/>
                <a:cs typeface="Radley"/>
                <a:sym typeface="Radley"/>
              </a:rPr>
              <a:t>Can you see why some people don’t like taxes???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1866900" y="14097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Paychecks</a:t>
            </a:r>
            <a:endParaRPr/>
          </a:p>
        </p:txBody>
      </p:sp>
      <p:sp>
        <p:nvSpPr>
          <p:cNvPr id="82" name="Google Shape;82;p20"/>
          <p:cNvSpPr txBox="1">
            <a:spLocks noGrp="1"/>
          </p:cNvSpPr>
          <p:nvPr>
            <p:ph type="body" idx="1"/>
          </p:nvPr>
        </p:nvSpPr>
        <p:spPr>
          <a:xfrm>
            <a:off x="1270000" y="3124200"/>
            <a:ext cx="10464800" cy="5664200"/>
          </a:xfrm>
          <a:prstGeom prst="rect">
            <a:avLst/>
          </a:prstGeom>
          <a:noFill/>
          <a:ln>
            <a:noFill/>
          </a:ln>
        </p:spPr>
        <p:txBody>
          <a:bodyPr spcFirstLastPara="1" wrap="square" lIns="50800" tIns="50800" rIns="50800" bIns="50800" anchor="ctr" anchorCtr="0">
            <a:noAutofit/>
          </a:bodyPr>
          <a:lstStyle/>
          <a:p>
            <a:pPr marL="863602" lvl="0" indent="-647702" algn="l" rtl="0">
              <a:lnSpc>
                <a:spcPct val="100000"/>
              </a:lnSpc>
              <a:spcBef>
                <a:spcPts val="0"/>
              </a:spcBef>
              <a:spcAft>
                <a:spcPts val="0"/>
              </a:spcAft>
              <a:buClr>
                <a:srgbClr val="B6492C"/>
              </a:buClr>
              <a:buSzPts val="2100"/>
              <a:buChar char="•"/>
            </a:pPr>
            <a:r>
              <a:rPr lang="en-US" sz="4200">
                <a:solidFill>
                  <a:srgbClr val="B6492C"/>
                </a:solidFill>
              </a:rPr>
              <a:t>Salary</a:t>
            </a:r>
            <a:r>
              <a:rPr lang="en-US" sz="4200"/>
              <a:t>- fixed payment by employer- biweekly, weekly or monthly</a:t>
            </a:r>
            <a:endParaRPr/>
          </a:p>
          <a:p>
            <a:pPr marL="863602" lvl="0" indent="-647702" algn="l" rtl="0">
              <a:lnSpc>
                <a:spcPct val="100000"/>
              </a:lnSpc>
              <a:spcBef>
                <a:spcPts val="2000"/>
              </a:spcBef>
              <a:spcAft>
                <a:spcPts val="0"/>
              </a:spcAft>
              <a:buClr>
                <a:srgbClr val="B6492C"/>
              </a:buClr>
              <a:buSzPts val="2100"/>
              <a:buChar char="•"/>
            </a:pPr>
            <a:r>
              <a:rPr lang="en-US" sz="4200">
                <a:solidFill>
                  <a:srgbClr val="B6492C"/>
                </a:solidFill>
              </a:rPr>
              <a:t>Hourly</a:t>
            </a:r>
            <a:r>
              <a:rPr lang="en-US" sz="4200"/>
              <a:t>- Paid per hour you are on the job</a:t>
            </a:r>
            <a:endParaRPr/>
          </a:p>
          <a:p>
            <a:pPr marL="863602" lvl="0" indent="-647702" algn="l" rtl="0">
              <a:lnSpc>
                <a:spcPct val="100000"/>
              </a:lnSpc>
              <a:spcBef>
                <a:spcPts val="2000"/>
              </a:spcBef>
              <a:spcAft>
                <a:spcPts val="0"/>
              </a:spcAft>
              <a:buClr>
                <a:srgbClr val="B6492C"/>
              </a:buClr>
              <a:buSzPts val="2100"/>
              <a:buChar char="•"/>
            </a:pPr>
            <a:r>
              <a:rPr lang="en-US" sz="4200">
                <a:solidFill>
                  <a:srgbClr val="B6492C"/>
                </a:solidFill>
              </a:rPr>
              <a:t>Cash</a:t>
            </a:r>
            <a:r>
              <a:rPr lang="en-US" sz="4200"/>
              <a:t>- Under the table payments- mow grass don’t have to claim taxes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7"/>
          <p:cNvSpPr txBox="1">
            <a:spLocks noGrp="1"/>
          </p:cNvSpPr>
          <p:nvPr>
            <p:ph type="title"/>
          </p:nvPr>
        </p:nvSpPr>
        <p:spPr>
          <a:xfrm>
            <a:off x="787400" y="2387600"/>
            <a:ext cx="11430000" cy="2908300"/>
          </a:xfrm>
          <a:prstGeom prst="rect">
            <a:avLst/>
          </a:prstGeom>
          <a:noFill/>
          <a:ln>
            <a:noFill/>
          </a:ln>
          <a:effectLst>
            <a:outerShdw blurRad="25400" dist="12700" dir="16200000" rotWithShape="0">
              <a:srgbClr val="000000"/>
            </a:outerShdw>
          </a:effectLst>
        </p:spPr>
        <p:txBody>
          <a:bodyPr spcFirstLastPara="1" wrap="square" lIns="0" tIns="0" rIns="0" bIns="0" anchor="b" anchorCtr="0">
            <a:noAutofit/>
          </a:bodyPr>
          <a:lstStyle/>
          <a:p>
            <a:pPr marL="0" lvl="0" indent="0" algn="ctr" rtl="0">
              <a:lnSpc>
                <a:spcPct val="100000"/>
              </a:lnSpc>
              <a:spcBef>
                <a:spcPts val="0"/>
              </a:spcBef>
              <a:spcAft>
                <a:spcPts val="0"/>
              </a:spcAft>
              <a:buNone/>
            </a:pPr>
            <a:r>
              <a:rPr lang="en-US" sz="8400" b="1">
                <a:solidFill>
                  <a:srgbClr val="DEE8F1"/>
                </a:solidFill>
              </a:rPr>
              <a:t>Insurance</a:t>
            </a:r>
            <a:endParaRPr/>
          </a:p>
        </p:txBody>
      </p:sp>
      <p:sp>
        <p:nvSpPr>
          <p:cNvPr id="243" name="Google Shape;243;p47"/>
          <p:cNvSpPr txBox="1">
            <a:spLocks noGrp="1"/>
          </p:cNvSpPr>
          <p:nvPr>
            <p:ph type="body" idx="1"/>
          </p:nvPr>
        </p:nvSpPr>
        <p:spPr>
          <a:xfrm>
            <a:off x="787400" y="5397500"/>
            <a:ext cx="11430000" cy="3187700"/>
          </a:xfrm>
          <a:prstGeom prst="rect">
            <a:avLst/>
          </a:prstGeom>
          <a:noFill/>
          <a:ln>
            <a:noFill/>
          </a:ln>
          <a:effectLst>
            <a:outerShdw blurRad="25400" dist="12700" dir="16200000" rotWithShape="0">
              <a:srgbClr val="000000"/>
            </a:outerShdw>
          </a:effectLst>
        </p:spPr>
        <p:txBody>
          <a:bodyPr spcFirstLastPara="1" wrap="square" lIns="0" tIns="0" rIns="0" bIns="0" anchor="t" anchorCtr="0">
            <a:noAutofit/>
          </a:bodyPr>
          <a:lstStyle/>
          <a:p>
            <a:pPr marL="0" lvl="0" indent="0" algn="ctr" rtl="0">
              <a:lnSpc>
                <a:spcPct val="100000"/>
              </a:lnSpc>
              <a:spcBef>
                <a:spcPts val="0"/>
              </a:spcBef>
              <a:spcAft>
                <a:spcPts val="0"/>
              </a:spcAft>
              <a:buClr>
                <a:srgbClr val="B6492C"/>
              </a:buClr>
              <a:buSzPts val="3200"/>
              <a:buFont typeface="Arial"/>
              <a:buNone/>
            </a:pPr>
            <a:r>
              <a:rPr lang="en-US" sz="3200" b="1">
                <a:solidFill>
                  <a:srgbClr val="B6492C"/>
                </a:solidFill>
              </a:rPr>
              <a:t>Insurance </a:t>
            </a:r>
            <a:r>
              <a:rPr lang="en-US" sz="3200" b="1">
                <a:solidFill>
                  <a:srgbClr val="DEE8F1"/>
                </a:solidFill>
              </a:rPr>
              <a:t>protects you (or) valuables from loss or dama</a:t>
            </a:r>
            <a:r>
              <a:rPr lang="en-US" sz="3200" b="1">
                <a:solidFill>
                  <a:srgbClr val="B6492C"/>
                </a:solidFill>
              </a:rPr>
              <a:t>ge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8"/>
          <p:cNvSpPr txBox="1">
            <a:spLocks noGrp="1"/>
          </p:cNvSpPr>
          <p:nvPr>
            <p:ph type="title"/>
          </p:nvPr>
        </p:nvSpPr>
        <p:spPr>
          <a:xfrm>
            <a:off x="1866900" y="10414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Insurance Types</a:t>
            </a:r>
            <a:endParaRPr/>
          </a:p>
        </p:txBody>
      </p:sp>
      <p:sp>
        <p:nvSpPr>
          <p:cNvPr id="249" name="Google Shape;249;p48"/>
          <p:cNvSpPr txBox="1">
            <a:spLocks noGrp="1"/>
          </p:cNvSpPr>
          <p:nvPr>
            <p:ph type="body" idx="1"/>
          </p:nvPr>
        </p:nvSpPr>
        <p:spPr>
          <a:xfrm>
            <a:off x="1016000" y="2400300"/>
            <a:ext cx="10464800" cy="7112000"/>
          </a:xfrm>
          <a:prstGeom prst="rect">
            <a:avLst/>
          </a:prstGeom>
          <a:noFill/>
          <a:ln>
            <a:noFill/>
          </a:ln>
        </p:spPr>
        <p:txBody>
          <a:bodyPr spcFirstLastPara="1" wrap="square" lIns="50800" tIns="50800" rIns="50800" bIns="50800" anchor="ctr" anchorCtr="0">
            <a:noAutofit/>
          </a:bodyPr>
          <a:lstStyle/>
          <a:p>
            <a:pPr marL="863602" lvl="0" indent="-647702" algn="l" rtl="0">
              <a:lnSpc>
                <a:spcPct val="100000"/>
              </a:lnSpc>
              <a:spcBef>
                <a:spcPts val="0"/>
              </a:spcBef>
              <a:spcAft>
                <a:spcPts val="0"/>
              </a:spcAft>
              <a:buClr>
                <a:srgbClr val="000000"/>
              </a:buClr>
              <a:buSzPts val="2100"/>
              <a:buChar char="•"/>
            </a:pPr>
            <a:r>
              <a:rPr lang="en-US" sz="4200"/>
              <a:t>Health / Medical</a:t>
            </a:r>
            <a:endParaRPr/>
          </a:p>
          <a:p>
            <a:pPr marL="863602" lvl="0" indent="-647702" algn="l" rtl="0">
              <a:lnSpc>
                <a:spcPct val="100000"/>
              </a:lnSpc>
              <a:spcBef>
                <a:spcPts val="2000"/>
              </a:spcBef>
              <a:spcAft>
                <a:spcPts val="0"/>
              </a:spcAft>
              <a:buClr>
                <a:srgbClr val="000000"/>
              </a:buClr>
              <a:buSzPts val="2100"/>
              <a:buChar char="•"/>
            </a:pPr>
            <a:r>
              <a:rPr lang="en-US" sz="4200"/>
              <a:t>Life </a:t>
            </a:r>
            <a:endParaRPr/>
          </a:p>
          <a:p>
            <a:pPr marL="863602" lvl="0" indent="-647702" algn="l" rtl="0">
              <a:lnSpc>
                <a:spcPct val="100000"/>
              </a:lnSpc>
              <a:spcBef>
                <a:spcPts val="2000"/>
              </a:spcBef>
              <a:spcAft>
                <a:spcPts val="0"/>
              </a:spcAft>
              <a:buClr>
                <a:srgbClr val="000000"/>
              </a:buClr>
              <a:buSzPts val="2100"/>
              <a:buChar char="•"/>
            </a:pPr>
            <a:r>
              <a:rPr lang="en-US" sz="4200"/>
              <a:t>Auto (700 per car per year)</a:t>
            </a:r>
            <a:endParaRPr/>
          </a:p>
          <a:p>
            <a:pPr marL="863602" lvl="0" indent="-647702" algn="l" rtl="0">
              <a:lnSpc>
                <a:spcPct val="100000"/>
              </a:lnSpc>
              <a:spcBef>
                <a:spcPts val="2000"/>
              </a:spcBef>
              <a:spcAft>
                <a:spcPts val="0"/>
              </a:spcAft>
              <a:buClr>
                <a:srgbClr val="000000"/>
              </a:buClr>
              <a:buSzPts val="2100"/>
              <a:buChar char="•"/>
            </a:pPr>
            <a:r>
              <a:rPr lang="en-US" sz="4200"/>
              <a:t>Personal items- valuables, gold</a:t>
            </a:r>
            <a:endParaRPr/>
          </a:p>
          <a:p>
            <a:pPr marL="863602" lvl="0" indent="-647702" algn="l" rtl="0">
              <a:lnSpc>
                <a:spcPct val="100000"/>
              </a:lnSpc>
              <a:spcBef>
                <a:spcPts val="2000"/>
              </a:spcBef>
              <a:spcAft>
                <a:spcPts val="0"/>
              </a:spcAft>
              <a:buClr>
                <a:srgbClr val="000000"/>
              </a:buClr>
              <a:buSzPts val="2100"/>
              <a:buChar char="•"/>
            </a:pPr>
            <a:r>
              <a:rPr lang="en-US" sz="4200"/>
              <a:t>Home - flood, fire, tornado</a:t>
            </a:r>
            <a:endParaRPr/>
          </a:p>
          <a:p>
            <a:pPr marL="863602" lvl="0" indent="-647702" algn="l" rtl="0">
              <a:lnSpc>
                <a:spcPct val="100000"/>
              </a:lnSpc>
              <a:spcBef>
                <a:spcPts val="2000"/>
              </a:spcBef>
              <a:spcAft>
                <a:spcPts val="0"/>
              </a:spcAft>
              <a:buClr>
                <a:srgbClr val="000000"/>
              </a:buClr>
              <a:buSzPts val="2100"/>
              <a:buChar char="•"/>
            </a:pPr>
            <a:r>
              <a:rPr lang="en-US" sz="4200"/>
              <a:t>Disability / Long Term Care /Cancer </a:t>
            </a:r>
            <a:endParaRPr/>
          </a:p>
          <a:p>
            <a:pPr marL="863602" lvl="0" indent="-647702" algn="l" rtl="0">
              <a:lnSpc>
                <a:spcPct val="100000"/>
              </a:lnSpc>
              <a:spcBef>
                <a:spcPts val="2000"/>
              </a:spcBef>
              <a:spcAft>
                <a:spcPts val="0"/>
              </a:spcAft>
              <a:buClr>
                <a:srgbClr val="000000"/>
              </a:buClr>
              <a:buSzPts val="2100"/>
              <a:buChar char="•"/>
            </a:pPr>
            <a:r>
              <a:rPr lang="en-US" sz="4200"/>
              <a:t>Retirement- Income insurance?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9"/>
          <p:cNvSpPr txBox="1">
            <a:spLocks noGrp="1"/>
          </p:cNvSpPr>
          <p:nvPr>
            <p:ph type="title"/>
          </p:nvPr>
        </p:nvSpPr>
        <p:spPr>
          <a:xfrm>
            <a:off x="1866900" y="9017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Insurance Terms</a:t>
            </a:r>
            <a:endParaRPr/>
          </a:p>
        </p:txBody>
      </p:sp>
      <p:sp>
        <p:nvSpPr>
          <p:cNvPr id="255" name="Google Shape;255;p49"/>
          <p:cNvSpPr txBox="1">
            <a:spLocks noGrp="1"/>
          </p:cNvSpPr>
          <p:nvPr>
            <p:ph type="body" idx="1"/>
          </p:nvPr>
        </p:nvSpPr>
        <p:spPr>
          <a:xfrm>
            <a:off x="1270000" y="2387600"/>
            <a:ext cx="10464800" cy="6324600"/>
          </a:xfrm>
          <a:prstGeom prst="rect">
            <a:avLst/>
          </a:prstGeom>
          <a:noFill/>
          <a:ln>
            <a:noFill/>
          </a:ln>
        </p:spPr>
        <p:txBody>
          <a:bodyPr spcFirstLastPara="1" wrap="square" lIns="50800" tIns="50800" rIns="50800" bIns="50800" anchor="ctr" anchorCtr="0">
            <a:noAutofit/>
          </a:bodyPr>
          <a:lstStyle/>
          <a:p>
            <a:pPr marL="863602" lvl="0" indent="-647702" algn="l" rtl="0">
              <a:lnSpc>
                <a:spcPct val="100000"/>
              </a:lnSpc>
              <a:spcBef>
                <a:spcPts val="0"/>
              </a:spcBef>
              <a:spcAft>
                <a:spcPts val="0"/>
              </a:spcAft>
              <a:buClr>
                <a:srgbClr val="323333"/>
              </a:buClr>
              <a:buSzPts val="1200"/>
              <a:buChar char="•"/>
            </a:pPr>
            <a:r>
              <a:rPr lang="en-US" sz="2400" b="1">
                <a:solidFill>
                  <a:srgbClr val="323333"/>
                </a:solidFill>
                <a:latin typeface="Verdana"/>
                <a:ea typeface="Verdana"/>
                <a:cs typeface="Verdana"/>
                <a:sym typeface="Verdana"/>
              </a:rPr>
              <a:t>Premium: </a:t>
            </a:r>
            <a:r>
              <a:rPr lang="en-US" sz="2400">
                <a:solidFill>
                  <a:srgbClr val="323333"/>
                </a:solidFill>
                <a:latin typeface="Verdana"/>
                <a:ea typeface="Verdana"/>
                <a:cs typeface="Verdana"/>
                <a:sym typeface="Verdana"/>
              </a:rPr>
              <a:t> premium is the monthly fee that is paid to an insurance company or health plan to provide health coverage, including paying for health-related services such as doctor visits, hospitalizations, and medications.</a:t>
            </a:r>
            <a:endParaRPr/>
          </a:p>
          <a:p>
            <a:pPr marL="863602" lvl="0" indent="-647702" algn="l" rtl="0">
              <a:lnSpc>
                <a:spcPct val="100000"/>
              </a:lnSpc>
              <a:spcBef>
                <a:spcPts val="2000"/>
              </a:spcBef>
              <a:spcAft>
                <a:spcPts val="0"/>
              </a:spcAft>
              <a:buClr>
                <a:srgbClr val="323333"/>
              </a:buClr>
              <a:buSzPts val="1200"/>
              <a:buChar char="•"/>
            </a:pPr>
            <a:r>
              <a:rPr lang="en-US" sz="2400" b="1">
                <a:solidFill>
                  <a:srgbClr val="323333"/>
                </a:solidFill>
                <a:latin typeface="Verdana"/>
                <a:ea typeface="Verdana"/>
                <a:cs typeface="Verdana"/>
                <a:sym typeface="Verdana"/>
              </a:rPr>
              <a:t>Deductible</a:t>
            </a:r>
            <a:r>
              <a:rPr lang="en-US" sz="2400">
                <a:solidFill>
                  <a:srgbClr val="323333"/>
                </a:solidFill>
                <a:latin typeface="Verdana"/>
                <a:ea typeface="Verdana"/>
                <a:cs typeface="Verdana"/>
                <a:sym typeface="Verdana"/>
              </a:rPr>
              <a:t>: A deductible is the amount you must pay out-of-pocket each year for health-related expenses before your insurance policy begins to pay.</a:t>
            </a:r>
            <a:endParaRPr/>
          </a:p>
          <a:p>
            <a:pPr marL="863602" lvl="0" indent="-647702" algn="l" rtl="0">
              <a:lnSpc>
                <a:spcPct val="100000"/>
              </a:lnSpc>
              <a:spcBef>
                <a:spcPts val="2000"/>
              </a:spcBef>
              <a:spcAft>
                <a:spcPts val="0"/>
              </a:spcAft>
              <a:buClr>
                <a:srgbClr val="323333"/>
              </a:buClr>
              <a:buSzPts val="1200"/>
              <a:buChar char="•"/>
            </a:pPr>
            <a:r>
              <a:rPr lang="en-US" sz="2400" b="1">
                <a:solidFill>
                  <a:srgbClr val="323333"/>
                </a:solidFill>
                <a:latin typeface="Verdana"/>
                <a:ea typeface="Verdana"/>
                <a:cs typeface="Verdana"/>
                <a:sym typeface="Verdana"/>
              </a:rPr>
              <a:t>Coinsurance</a:t>
            </a:r>
            <a:r>
              <a:rPr lang="en-US" sz="2400">
                <a:solidFill>
                  <a:srgbClr val="323333"/>
                </a:solidFill>
                <a:latin typeface="Verdana"/>
                <a:ea typeface="Verdana"/>
                <a:cs typeface="Verdana"/>
                <a:sym typeface="Verdana"/>
              </a:rPr>
              <a:t>: Some health insurance requires that you pay a percentage of the cost of covered health-related services after you have met your annual deductible. This is known as coinsurance and most often is about 20% of what your health plan approves.</a:t>
            </a:r>
            <a:endParaRPr/>
          </a:p>
          <a:p>
            <a:pPr marL="863602" lvl="0" indent="-647702" algn="l" rtl="0">
              <a:lnSpc>
                <a:spcPct val="100000"/>
              </a:lnSpc>
              <a:spcBef>
                <a:spcPts val="2000"/>
              </a:spcBef>
              <a:spcAft>
                <a:spcPts val="0"/>
              </a:spcAft>
              <a:buClr>
                <a:srgbClr val="323333"/>
              </a:buClr>
              <a:buSzPts val="1200"/>
              <a:buChar char="•"/>
            </a:pPr>
            <a:r>
              <a:rPr lang="en-US" sz="2400" b="1">
                <a:solidFill>
                  <a:srgbClr val="323333"/>
                </a:solidFill>
                <a:latin typeface="Verdana"/>
                <a:ea typeface="Verdana"/>
                <a:cs typeface="Verdana"/>
                <a:sym typeface="Verdana"/>
              </a:rPr>
              <a:t>Copayment</a:t>
            </a:r>
            <a:r>
              <a:rPr lang="en-US" sz="2400">
                <a:solidFill>
                  <a:srgbClr val="323333"/>
                </a:solidFill>
                <a:latin typeface="Verdana"/>
                <a:ea typeface="Verdana"/>
                <a:cs typeface="Verdana"/>
                <a:sym typeface="Verdana"/>
              </a:rPr>
              <a:t>: A copayment is a flat fee, or set amount that you may have to pay for a specific health-related service.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0"/>
          <p:cNvSpPr txBox="1">
            <a:spLocks noGrp="1"/>
          </p:cNvSpPr>
          <p:nvPr>
            <p:ph type="title"/>
          </p:nvPr>
        </p:nvSpPr>
        <p:spPr>
          <a:xfrm>
            <a:off x="1866900" y="14097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endParaRPr/>
          </a:p>
        </p:txBody>
      </p:sp>
      <p:sp>
        <p:nvSpPr>
          <p:cNvPr id="261" name="Google Shape;261;p50"/>
          <p:cNvSpPr txBox="1">
            <a:spLocks noGrp="1"/>
          </p:cNvSpPr>
          <p:nvPr>
            <p:ph type="body" idx="1"/>
          </p:nvPr>
        </p:nvSpPr>
        <p:spPr>
          <a:xfrm>
            <a:off x="1270000" y="3124200"/>
            <a:ext cx="10464800" cy="5664200"/>
          </a:xfrm>
          <a:prstGeom prst="rect">
            <a:avLst/>
          </a:prstGeom>
          <a:noFill/>
          <a:ln>
            <a:noFill/>
          </a:ln>
        </p:spPr>
        <p:txBody>
          <a:bodyPr spcFirstLastPara="1" wrap="square" lIns="50800" tIns="50800" rIns="50800" bIns="50800" anchor="ctr" anchorCtr="0">
            <a:noAutofit/>
          </a:bodyPr>
          <a:lstStyle/>
          <a:p>
            <a:pPr marL="586015" lvl="0" indent="-370115" algn="l" rtl="0">
              <a:lnSpc>
                <a:spcPct val="100000"/>
              </a:lnSpc>
              <a:spcBef>
                <a:spcPts val="0"/>
              </a:spcBef>
              <a:spcAft>
                <a:spcPts val="0"/>
              </a:spcAft>
              <a:buClr>
                <a:srgbClr val="323333"/>
              </a:buClr>
              <a:buSzPts val="1200"/>
              <a:buChar char="•"/>
            </a:pPr>
            <a:r>
              <a:rPr lang="en-US" sz="2400">
                <a:solidFill>
                  <a:srgbClr val="323333"/>
                </a:solidFill>
                <a:latin typeface="Verdana"/>
                <a:ea typeface="Verdana"/>
                <a:cs typeface="Verdana"/>
                <a:sym typeface="Verdana"/>
              </a:rPr>
              <a:t>For example: Mr. Jones has a family health plan with a $500 annual deductible and 20% coinsurance. </a:t>
            </a:r>
            <a:endParaRPr/>
          </a:p>
          <a:p>
            <a:pPr marL="586015" lvl="0" indent="-370115" algn="l" rtl="0">
              <a:lnSpc>
                <a:spcPct val="100000"/>
              </a:lnSpc>
              <a:spcBef>
                <a:spcPts val="2000"/>
              </a:spcBef>
              <a:spcAft>
                <a:spcPts val="0"/>
              </a:spcAft>
              <a:buClr>
                <a:srgbClr val="323333"/>
              </a:buClr>
              <a:buSzPts val="1200"/>
              <a:buChar char="•"/>
            </a:pPr>
            <a:r>
              <a:rPr lang="en-US" sz="2400">
                <a:solidFill>
                  <a:srgbClr val="323333"/>
                </a:solidFill>
                <a:latin typeface="Verdana"/>
                <a:ea typeface="Verdana"/>
                <a:cs typeface="Verdana"/>
                <a:sym typeface="Verdana"/>
              </a:rPr>
              <a:t>In February, his wife and two children got checkups. Mr. Jones paid the physician for these services, which cost $510. </a:t>
            </a:r>
            <a:endParaRPr/>
          </a:p>
          <a:p>
            <a:pPr marL="586015" lvl="0" indent="-370115" algn="l" rtl="0">
              <a:lnSpc>
                <a:spcPct val="100000"/>
              </a:lnSpc>
              <a:spcBef>
                <a:spcPts val="2000"/>
              </a:spcBef>
              <a:spcAft>
                <a:spcPts val="0"/>
              </a:spcAft>
              <a:buClr>
                <a:srgbClr val="323333"/>
              </a:buClr>
              <a:buSzPts val="1200"/>
              <a:buChar char="•"/>
            </a:pPr>
            <a:r>
              <a:rPr lang="en-US" sz="2400">
                <a:solidFill>
                  <a:srgbClr val="323333"/>
                </a:solidFill>
                <a:latin typeface="Verdana"/>
                <a:ea typeface="Verdana"/>
                <a:cs typeface="Verdana"/>
                <a:sym typeface="Verdana"/>
              </a:rPr>
              <a:t>In March, one of the children got sick and the cost of the office visit was $50. Since the annual deductible was met, the health plan paid the doctor $40 (80%) and Mr. Jones paid the doctor $10 (20%).</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51"/>
          <p:cNvSpPr txBox="1">
            <a:spLocks noGrp="1"/>
          </p:cNvSpPr>
          <p:nvPr>
            <p:ph type="title"/>
          </p:nvPr>
        </p:nvSpPr>
        <p:spPr>
          <a:xfrm>
            <a:off x="1866900" y="14097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Health Insurance Stats</a:t>
            </a:r>
            <a:endParaRPr/>
          </a:p>
        </p:txBody>
      </p:sp>
      <p:sp>
        <p:nvSpPr>
          <p:cNvPr id="267" name="Google Shape;267;p51"/>
          <p:cNvSpPr txBox="1">
            <a:spLocks noGrp="1"/>
          </p:cNvSpPr>
          <p:nvPr>
            <p:ph type="body" idx="1"/>
          </p:nvPr>
        </p:nvSpPr>
        <p:spPr>
          <a:xfrm>
            <a:off x="1270000" y="3124200"/>
            <a:ext cx="10464800" cy="5664200"/>
          </a:xfrm>
          <a:prstGeom prst="rect">
            <a:avLst/>
          </a:prstGeom>
          <a:noFill/>
          <a:ln>
            <a:noFill/>
          </a:ln>
        </p:spPr>
        <p:txBody>
          <a:bodyPr spcFirstLastPara="1" wrap="square" lIns="50800" tIns="50800" rIns="50800" bIns="50800" anchor="ctr" anchorCtr="0">
            <a:noAutofit/>
          </a:bodyPr>
          <a:lstStyle/>
          <a:p>
            <a:pPr marL="863602" lvl="0" indent="-647702" algn="l" rtl="0">
              <a:lnSpc>
                <a:spcPct val="100000"/>
              </a:lnSpc>
              <a:spcBef>
                <a:spcPts val="0"/>
              </a:spcBef>
              <a:spcAft>
                <a:spcPts val="0"/>
              </a:spcAft>
              <a:buClr>
                <a:srgbClr val="000000"/>
              </a:buClr>
              <a:buSzPts val="1200"/>
              <a:buChar char="•"/>
            </a:pPr>
            <a:r>
              <a:rPr lang="en-US" sz="2400">
                <a:latin typeface="Verdana"/>
                <a:ea typeface="Verdana"/>
                <a:cs typeface="Verdana"/>
                <a:sym typeface="Verdana"/>
              </a:rPr>
              <a:t>The average annual premiums in 2014 are $16,000 per family.  Up 4% from last year.  Average worker paying 4,565 out of pocket (NCSL 2014).  Wages have gone up 1.8%.  Since 2003, premiums have gone up 80% and is rising 3x’s the amount of wages (NCSL 2014). </a:t>
            </a:r>
            <a:endParaRPr/>
          </a:p>
          <a:p>
            <a:pPr marL="863602" lvl="0" indent="-647702" algn="l" rtl="0">
              <a:lnSpc>
                <a:spcPct val="100000"/>
              </a:lnSpc>
              <a:spcBef>
                <a:spcPts val="2000"/>
              </a:spcBef>
              <a:spcAft>
                <a:spcPts val="0"/>
              </a:spcAft>
              <a:buClr>
                <a:srgbClr val="000000"/>
              </a:buClr>
              <a:buSzPts val="1200"/>
              <a:buChar char="•"/>
            </a:pPr>
            <a:r>
              <a:rPr lang="en-US" sz="2400">
                <a:latin typeface="Verdana"/>
                <a:ea typeface="Verdana"/>
                <a:cs typeface="Verdana"/>
                <a:sym typeface="Verdana"/>
              </a:rPr>
              <a:t>Average single and family premiums for covered workers are higher in the Northeast and lower in the South than the average premiums for covered workers in other regions (</a:t>
            </a:r>
            <a:r>
              <a:rPr lang="en-US" sz="2400" u="sng">
                <a:solidFill>
                  <a:schemeClr val="hlink"/>
                </a:solidFill>
                <a:latin typeface="Verdana"/>
                <a:ea typeface="Verdana"/>
                <a:cs typeface="Verdana"/>
                <a:sym typeface="Verdana"/>
                <a:hlinkClick r:id="rId3"/>
              </a:rPr>
              <a:t>Exhibit 1.3</a:t>
            </a:r>
            <a:r>
              <a:rPr lang="en-US" sz="2400">
                <a:latin typeface="Verdana"/>
                <a:ea typeface="Verdana"/>
                <a:cs typeface="Verdana"/>
                <a:sym typeface="Verdana"/>
              </a:rPr>
              <a:t>).</a:t>
            </a:r>
            <a:endParaRPr/>
          </a:p>
          <a:p>
            <a:pPr marL="863602" lvl="0" indent="-647702" algn="l" rtl="0">
              <a:lnSpc>
                <a:spcPct val="100000"/>
              </a:lnSpc>
              <a:spcBef>
                <a:spcPts val="2000"/>
              </a:spcBef>
              <a:spcAft>
                <a:spcPts val="0"/>
              </a:spcAft>
              <a:buClr>
                <a:srgbClr val="000000"/>
              </a:buClr>
              <a:buSzPts val="1200"/>
              <a:buChar char="•"/>
            </a:pPr>
            <a:r>
              <a:rPr lang="en-US" sz="2400"/>
              <a:t>Smaller firms (3-199 workers) have a lower average family premium ($13,250) than larger firms (200 or more workers) ($16,338).</a:t>
            </a:r>
            <a:endParaRPr/>
          </a:p>
          <a:p>
            <a:pPr marL="863602" lvl="0" indent="-647702" algn="l" rtl="0">
              <a:lnSpc>
                <a:spcPct val="100000"/>
              </a:lnSpc>
              <a:spcBef>
                <a:spcPts val="2000"/>
              </a:spcBef>
              <a:spcAft>
                <a:spcPts val="0"/>
              </a:spcAft>
              <a:buClr>
                <a:srgbClr val="000000"/>
              </a:buClr>
              <a:buSzPts val="1200"/>
              <a:buChar char="•"/>
            </a:pPr>
            <a:r>
              <a:rPr lang="en-US" sz="2400"/>
              <a:t>Average monthly payment $440 per month</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52"/>
          <p:cNvSpPr txBox="1">
            <a:spLocks noGrp="1"/>
          </p:cNvSpPr>
          <p:nvPr>
            <p:ph type="title"/>
          </p:nvPr>
        </p:nvSpPr>
        <p:spPr>
          <a:xfrm>
            <a:off x="1866900" y="14097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Historical Stats</a:t>
            </a:r>
            <a:endParaRPr/>
          </a:p>
        </p:txBody>
      </p:sp>
      <p:sp>
        <p:nvSpPr>
          <p:cNvPr id="273" name="Google Shape;273;p52"/>
          <p:cNvSpPr txBox="1">
            <a:spLocks noGrp="1"/>
          </p:cNvSpPr>
          <p:nvPr>
            <p:ph type="body" idx="1"/>
          </p:nvPr>
        </p:nvSpPr>
        <p:spPr>
          <a:xfrm>
            <a:off x="1270000" y="3124200"/>
            <a:ext cx="10464800" cy="5664200"/>
          </a:xfrm>
          <a:prstGeom prst="rect">
            <a:avLst/>
          </a:prstGeom>
          <a:noFill/>
          <a:ln>
            <a:noFill/>
          </a:ln>
        </p:spPr>
        <p:txBody>
          <a:bodyPr spcFirstLastPara="1" wrap="square" lIns="50800" tIns="50800" rIns="50800" bIns="50800" anchor="ctr" anchorCtr="0">
            <a:noAutofit/>
          </a:bodyPr>
          <a:lstStyle/>
          <a:p>
            <a:pPr marL="459740" marR="40639" lvl="0" indent="-382587" algn="l" rtl="0">
              <a:lnSpc>
                <a:spcPct val="100000"/>
              </a:lnSpc>
              <a:spcBef>
                <a:spcPts val="0"/>
              </a:spcBef>
              <a:spcAft>
                <a:spcPts val="0"/>
              </a:spcAft>
              <a:buClr>
                <a:srgbClr val="000000"/>
              </a:buClr>
              <a:buSzPts val="1920"/>
              <a:buFont typeface="Noto Sans Symbols"/>
              <a:buChar char="⦿"/>
            </a:pPr>
            <a:r>
              <a:rPr lang="en-US" sz="2400">
                <a:latin typeface="Arial"/>
                <a:ea typeface="Arial"/>
                <a:cs typeface="Arial"/>
                <a:sym typeface="Arial"/>
              </a:rPr>
              <a:t>2000- $6,000 today Average cost - $16,000- almost tripled costs in 14 years</a:t>
            </a:r>
            <a:endParaRPr/>
          </a:p>
          <a:p>
            <a:pPr marL="0" lvl="0" indent="0" algn="l" rtl="0">
              <a:lnSpc>
                <a:spcPct val="191666"/>
              </a:lnSpc>
              <a:spcBef>
                <a:spcPts val="0"/>
              </a:spcBef>
              <a:spcAft>
                <a:spcPts val="0"/>
              </a:spcAft>
              <a:buClr>
                <a:srgbClr val="000000"/>
              </a:buClr>
              <a:buSzPts val="2400"/>
              <a:buFont typeface="Radley"/>
              <a:buNone/>
            </a:pPr>
            <a:endParaRPr sz="2400">
              <a:solidFill>
                <a:srgbClr val="323333"/>
              </a:solidFill>
              <a:latin typeface="Verdana"/>
              <a:ea typeface="Verdana"/>
              <a:cs typeface="Verdana"/>
              <a:sym typeface="Verdana"/>
            </a:endParaRPr>
          </a:p>
          <a:p>
            <a:pPr marL="0" lvl="0" indent="0" algn="l" rtl="0">
              <a:lnSpc>
                <a:spcPct val="191666"/>
              </a:lnSpc>
              <a:spcBef>
                <a:spcPts val="0"/>
              </a:spcBef>
              <a:spcAft>
                <a:spcPts val="0"/>
              </a:spcAft>
              <a:buClr>
                <a:srgbClr val="323333"/>
              </a:buClr>
              <a:buSzPts val="2400"/>
              <a:buFont typeface="Verdana"/>
              <a:buNone/>
            </a:pPr>
            <a:r>
              <a:rPr lang="en-US" sz="2400">
                <a:solidFill>
                  <a:srgbClr val="323333"/>
                </a:solidFill>
                <a:latin typeface="Verdana"/>
                <a:ea typeface="Verdana"/>
                <a:cs typeface="Verdana"/>
                <a:sym typeface="Verdana"/>
              </a:rPr>
              <a:t>So... this means people have less income?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53"/>
          <p:cNvSpPr txBox="1">
            <a:spLocks noGrp="1"/>
          </p:cNvSpPr>
          <p:nvPr>
            <p:ph type="title"/>
          </p:nvPr>
        </p:nvSpPr>
        <p:spPr>
          <a:xfrm>
            <a:off x="1384300" y="825500"/>
            <a:ext cx="10871200" cy="2066429"/>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Health / Medical Insurance</a:t>
            </a:r>
            <a:endParaRPr/>
          </a:p>
        </p:txBody>
      </p:sp>
      <p:sp>
        <p:nvSpPr>
          <p:cNvPr id="279" name="Google Shape;279;p53"/>
          <p:cNvSpPr txBox="1">
            <a:spLocks noGrp="1"/>
          </p:cNvSpPr>
          <p:nvPr>
            <p:ph type="body" idx="1"/>
          </p:nvPr>
        </p:nvSpPr>
        <p:spPr>
          <a:xfrm>
            <a:off x="1460500" y="2528366"/>
            <a:ext cx="10464800" cy="6855868"/>
          </a:xfrm>
          <a:prstGeom prst="rect">
            <a:avLst/>
          </a:prstGeom>
          <a:noFill/>
          <a:ln>
            <a:noFill/>
          </a:ln>
        </p:spPr>
        <p:txBody>
          <a:bodyPr spcFirstLastPara="1" wrap="square" lIns="50800" tIns="50800" rIns="50800" bIns="50800" anchor="ctr" anchorCtr="0">
            <a:noAutofit/>
          </a:bodyPr>
          <a:lstStyle/>
          <a:p>
            <a:pPr marL="863602" lvl="0" indent="-647702" algn="l" rtl="0">
              <a:lnSpc>
                <a:spcPct val="100000"/>
              </a:lnSpc>
              <a:spcBef>
                <a:spcPts val="0"/>
              </a:spcBef>
              <a:spcAft>
                <a:spcPts val="0"/>
              </a:spcAft>
              <a:buClr>
                <a:srgbClr val="000000"/>
              </a:buClr>
              <a:buSzPts val="2100"/>
              <a:buChar char="•"/>
            </a:pPr>
            <a:r>
              <a:rPr lang="en-US" sz="4200"/>
              <a:t>Insures you for </a:t>
            </a:r>
            <a:r>
              <a:rPr lang="en-US" sz="4200">
                <a:solidFill>
                  <a:srgbClr val="B6492C"/>
                </a:solidFill>
              </a:rPr>
              <a:t>medical</a:t>
            </a:r>
            <a:r>
              <a:rPr lang="en-US" sz="4200"/>
              <a:t> costs</a:t>
            </a:r>
            <a:endParaRPr/>
          </a:p>
          <a:p>
            <a:pPr marL="863602" lvl="0" indent="-647702" algn="l" rtl="0">
              <a:lnSpc>
                <a:spcPct val="100000"/>
              </a:lnSpc>
              <a:spcBef>
                <a:spcPts val="2000"/>
              </a:spcBef>
              <a:spcAft>
                <a:spcPts val="0"/>
              </a:spcAft>
              <a:buClr>
                <a:srgbClr val="B6492C"/>
              </a:buClr>
              <a:buSzPts val="2100"/>
              <a:buChar char="•"/>
            </a:pPr>
            <a:r>
              <a:rPr lang="en-US" sz="4200">
                <a:solidFill>
                  <a:srgbClr val="B6492C"/>
                </a:solidFill>
              </a:rPr>
              <a:t>#1</a:t>
            </a:r>
            <a:r>
              <a:rPr lang="en-US" sz="4200"/>
              <a:t> Reason for bankruptcy in US</a:t>
            </a:r>
            <a:endParaRPr/>
          </a:p>
          <a:p>
            <a:pPr marL="863602" lvl="0" indent="-647702" algn="l" rtl="0">
              <a:lnSpc>
                <a:spcPct val="100000"/>
              </a:lnSpc>
              <a:spcBef>
                <a:spcPts val="2000"/>
              </a:spcBef>
              <a:spcAft>
                <a:spcPts val="0"/>
              </a:spcAft>
              <a:buClr>
                <a:srgbClr val="000000"/>
              </a:buClr>
              <a:buSzPts val="2100"/>
              <a:buChar char="•"/>
            </a:pPr>
            <a:r>
              <a:rPr lang="en-US" sz="4200"/>
              <a:t>Premium- 100-500 per month</a:t>
            </a:r>
            <a:endParaRPr/>
          </a:p>
          <a:p>
            <a:pPr marL="863602" lvl="0" indent="-647702" algn="l" rtl="0">
              <a:lnSpc>
                <a:spcPct val="100000"/>
              </a:lnSpc>
              <a:spcBef>
                <a:spcPts val="2000"/>
              </a:spcBef>
              <a:spcAft>
                <a:spcPts val="0"/>
              </a:spcAft>
              <a:buClr>
                <a:srgbClr val="000000"/>
              </a:buClr>
              <a:buSzPts val="2100"/>
              <a:buChar char="•"/>
            </a:pPr>
            <a:r>
              <a:rPr lang="en-US" sz="4200"/>
              <a:t>Co-Pays- Per visit to Dr. $20-150</a:t>
            </a:r>
            <a:endParaRPr/>
          </a:p>
          <a:p>
            <a:pPr marL="863602" lvl="0" indent="-647702" algn="l" rtl="0">
              <a:lnSpc>
                <a:spcPct val="100000"/>
              </a:lnSpc>
              <a:spcBef>
                <a:spcPts val="2000"/>
              </a:spcBef>
              <a:spcAft>
                <a:spcPts val="0"/>
              </a:spcAft>
              <a:buClr>
                <a:srgbClr val="B6492C"/>
              </a:buClr>
              <a:buSzPts val="2100"/>
              <a:buChar char="•"/>
            </a:pPr>
            <a:r>
              <a:rPr lang="en-US" sz="4200">
                <a:solidFill>
                  <a:srgbClr val="B6492C"/>
                </a:solidFill>
              </a:rPr>
              <a:t>Deductible</a:t>
            </a:r>
            <a:r>
              <a:rPr lang="en-US" sz="4200"/>
              <a:t>- Amount you pay till insurance kicks in.  No claims- no pay</a:t>
            </a:r>
            <a:endParaRPr/>
          </a:p>
          <a:p>
            <a:pPr marL="863602" lvl="0" indent="-647702" algn="l" rtl="0">
              <a:lnSpc>
                <a:spcPct val="100000"/>
              </a:lnSpc>
              <a:spcBef>
                <a:spcPts val="2000"/>
              </a:spcBef>
              <a:spcAft>
                <a:spcPts val="0"/>
              </a:spcAft>
              <a:buClr>
                <a:srgbClr val="000000"/>
              </a:buClr>
              <a:buSzPts val="2100"/>
              <a:buChar char="•"/>
            </a:pPr>
            <a:r>
              <a:rPr lang="en-US" sz="4200"/>
              <a:t>Co-Insurance- 80/20 on any procedure - max amount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4"/>
          <p:cNvSpPr txBox="1">
            <a:spLocks noGrp="1"/>
          </p:cNvSpPr>
          <p:nvPr>
            <p:ph type="title"/>
          </p:nvPr>
        </p:nvSpPr>
        <p:spPr>
          <a:xfrm>
            <a:off x="1866900" y="14097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Insurance cont...</a:t>
            </a:r>
            <a:endParaRPr/>
          </a:p>
        </p:txBody>
      </p:sp>
      <p:sp>
        <p:nvSpPr>
          <p:cNvPr id="285" name="Google Shape;285;p54"/>
          <p:cNvSpPr txBox="1">
            <a:spLocks noGrp="1"/>
          </p:cNvSpPr>
          <p:nvPr>
            <p:ph type="body" idx="1"/>
          </p:nvPr>
        </p:nvSpPr>
        <p:spPr>
          <a:xfrm>
            <a:off x="1270000" y="3124200"/>
            <a:ext cx="10464800" cy="5664200"/>
          </a:xfrm>
          <a:prstGeom prst="rect">
            <a:avLst/>
          </a:prstGeom>
          <a:noFill/>
          <a:ln>
            <a:noFill/>
          </a:ln>
        </p:spPr>
        <p:txBody>
          <a:bodyPr spcFirstLastPara="1" wrap="square" lIns="50800" tIns="50800" rIns="50800" bIns="50800" anchor="ctr" anchorCtr="0">
            <a:noAutofit/>
          </a:bodyPr>
          <a:lstStyle/>
          <a:p>
            <a:pPr marL="863602" lvl="0" indent="-647702" algn="l" rtl="0">
              <a:lnSpc>
                <a:spcPct val="100000"/>
              </a:lnSpc>
              <a:spcBef>
                <a:spcPts val="0"/>
              </a:spcBef>
              <a:spcAft>
                <a:spcPts val="0"/>
              </a:spcAft>
              <a:buClr>
                <a:srgbClr val="323333"/>
              </a:buClr>
              <a:buSzPts val="1200"/>
              <a:buChar char="•"/>
            </a:pPr>
            <a:r>
              <a:rPr lang="en-US" sz="2400" b="1">
                <a:solidFill>
                  <a:srgbClr val="323333"/>
                </a:solidFill>
                <a:latin typeface="Verdana"/>
                <a:ea typeface="Verdana"/>
                <a:cs typeface="Verdana"/>
                <a:sym typeface="Verdana"/>
              </a:rPr>
              <a:t>Health insurance provided by an employer.</a:t>
            </a:r>
            <a:r>
              <a:rPr lang="en-US" sz="2400">
                <a:solidFill>
                  <a:srgbClr val="323333"/>
                </a:solidFill>
                <a:latin typeface="Verdana"/>
                <a:ea typeface="Verdana"/>
                <a:cs typeface="Verdana"/>
                <a:sym typeface="Verdana"/>
              </a:rPr>
              <a:t> Most large and midsize companies in the U.S. provide health insurance as an employee benefit. The majority of Americans who have health insurance get it from the company they work for.</a:t>
            </a:r>
            <a:endParaRPr/>
          </a:p>
          <a:p>
            <a:pPr marL="863602" lvl="0" indent="-647702" algn="l" rtl="0">
              <a:lnSpc>
                <a:spcPct val="100000"/>
              </a:lnSpc>
              <a:spcBef>
                <a:spcPts val="2000"/>
              </a:spcBef>
              <a:spcAft>
                <a:spcPts val="0"/>
              </a:spcAft>
              <a:buClr>
                <a:srgbClr val="323333"/>
              </a:buClr>
              <a:buSzPts val="1200"/>
              <a:buChar char="•"/>
            </a:pPr>
            <a:r>
              <a:rPr lang="en-US" sz="2400" b="1">
                <a:solidFill>
                  <a:srgbClr val="323333"/>
                </a:solidFill>
                <a:latin typeface="Verdana"/>
                <a:ea typeface="Verdana"/>
                <a:cs typeface="Verdana"/>
                <a:sym typeface="Verdana"/>
              </a:rPr>
              <a:t>Health insurance that you purchase on your own.</a:t>
            </a:r>
            <a:r>
              <a:rPr lang="en-US" sz="2400">
                <a:solidFill>
                  <a:srgbClr val="323333"/>
                </a:solidFill>
                <a:latin typeface="Verdana"/>
                <a:ea typeface="Verdana"/>
                <a:cs typeface="Verdana"/>
                <a:sym typeface="Verdana"/>
              </a:rPr>
              <a:t> If you are self-employed or work for a small company that does not provide health insurance, you will need to buy insurance.</a:t>
            </a:r>
            <a:endParaRPr/>
          </a:p>
          <a:p>
            <a:pPr marL="863602" lvl="0" indent="-647702" algn="l" rtl="0">
              <a:lnSpc>
                <a:spcPct val="100000"/>
              </a:lnSpc>
              <a:spcBef>
                <a:spcPts val="2000"/>
              </a:spcBef>
              <a:spcAft>
                <a:spcPts val="0"/>
              </a:spcAft>
              <a:buClr>
                <a:srgbClr val="323333"/>
              </a:buClr>
              <a:buSzPts val="1200"/>
              <a:buChar char="•"/>
            </a:pPr>
            <a:r>
              <a:rPr lang="en-US" sz="2400" b="1">
                <a:solidFill>
                  <a:srgbClr val="323333"/>
                </a:solidFill>
                <a:latin typeface="Verdana"/>
                <a:ea typeface="Verdana"/>
                <a:cs typeface="Verdana"/>
                <a:sym typeface="Verdana"/>
              </a:rPr>
              <a:t>Health insurance provided by the government.</a:t>
            </a:r>
            <a:r>
              <a:rPr lang="en-US" sz="2400">
                <a:solidFill>
                  <a:srgbClr val="323333"/>
                </a:solidFill>
                <a:latin typeface="Verdana"/>
                <a:ea typeface="Verdana"/>
                <a:cs typeface="Verdana"/>
                <a:sym typeface="Verdana"/>
              </a:rPr>
              <a:t> If you are 65 or older, disabled, or have little or no income, you may qualify for health insurance paid for by the government, such as Medicare and Medicaid.</a:t>
            </a:r>
            <a:endParaRPr/>
          </a:p>
          <a:p>
            <a:pPr marL="863602" lvl="0" indent="-647702" algn="l" rtl="0">
              <a:lnSpc>
                <a:spcPct val="100000"/>
              </a:lnSpc>
              <a:spcBef>
                <a:spcPts val="2000"/>
              </a:spcBef>
              <a:spcAft>
                <a:spcPts val="0"/>
              </a:spcAft>
              <a:buClr>
                <a:srgbClr val="000000"/>
              </a:buClr>
              <a:buSzPts val="1200"/>
              <a:buChar char="•"/>
            </a:pPr>
            <a:r>
              <a:rPr lang="en-US" sz="2400"/>
              <a:t>No Insurance- 45 million in US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5"/>
          <p:cNvSpPr txBox="1">
            <a:spLocks noGrp="1"/>
          </p:cNvSpPr>
          <p:nvPr>
            <p:ph type="title"/>
          </p:nvPr>
        </p:nvSpPr>
        <p:spPr>
          <a:xfrm>
            <a:off x="1866900" y="14097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No Insurance</a:t>
            </a:r>
            <a:endParaRPr/>
          </a:p>
        </p:txBody>
      </p:sp>
      <p:sp>
        <p:nvSpPr>
          <p:cNvPr id="291" name="Google Shape;291;p55"/>
          <p:cNvSpPr txBox="1">
            <a:spLocks noGrp="1"/>
          </p:cNvSpPr>
          <p:nvPr>
            <p:ph type="body" idx="1"/>
          </p:nvPr>
        </p:nvSpPr>
        <p:spPr>
          <a:xfrm>
            <a:off x="1270000" y="3124200"/>
            <a:ext cx="10464800" cy="5664200"/>
          </a:xfrm>
          <a:prstGeom prst="rect">
            <a:avLst/>
          </a:prstGeom>
          <a:noFill/>
          <a:ln>
            <a:noFill/>
          </a:ln>
        </p:spPr>
        <p:txBody>
          <a:bodyPr spcFirstLastPara="1" wrap="square" lIns="50800" tIns="50800" rIns="50800" bIns="50800" anchor="ctr" anchorCtr="0">
            <a:noAutofit/>
          </a:bodyPr>
          <a:lstStyle/>
          <a:p>
            <a:pPr marL="863602" lvl="0" indent="-647702" algn="l" rtl="0">
              <a:lnSpc>
                <a:spcPct val="100000"/>
              </a:lnSpc>
              <a:spcBef>
                <a:spcPts val="0"/>
              </a:spcBef>
              <a:spcAft>
                <a:spcPts val="0"/>
              </a:spcAft>
              <a:buClr>
                <a:srgbClr val="000000"/>
              </a:buClr>
              <a:buSzPts val="2100"/>
              <a:buChar char="•"/>
            </a:pPr>
            <a:r>
              <a:rPr lang="en-US" sz="4200"/>
              <a:t>Who pays if someone can’t/doesn’t???</a:t>
            </a:r>
            <a:endParaRPr/>
          </a:p>
          <a:p>
            <a:pPr marL="863602" lvl="0" indent="-647702" algn="l" rtl="0">
              <a:lnSpc>
                <a:spcPct val="100000"/>
              </a:lnSpc>
              <a:spcBef>
                <a:spcPts val="2000"/>
              </a:spcBef>
              <a:spcAft>
                <a:spcPts val="0"/>
              </a:spcAft>
              <a:buClr>
                <a:srgbClr val="000000"/>
              </a:buClr>
              <a:buSzPts val="2100"/>
              <a:buChar char="•"/>
            </a:pPr>
            <a:r>
              <a:rPr lang="en-US" sz="4200"/>
              <a:t>Cannot refuse to service someone- so they go to the ER and get a 10,000 bill?</a:t>
            </a:r>
            <a:endParaRPr/>
          </a:p>
          <a:p>
            <a:pPr marL="863602" lvl="0" indent="-647702" algn="l" rtl="0">
              <a:lnSpc>
                <a:spcPct val="100000"/>
              </a:lnSpc>
              <a:spcBef>
                <a:spcPts val="2000"/>
              </a:spcBef>
              <a:spcAft>
                <a:spcPts val="0"/>
              </a:spcAft>
              <a:buClr>
                <a:srgbClr val="000000"/>
              </a:buClr>
              <a:buSzPts val="2100"/>
              <a:buChar char="•"/>
            </a:pPr>
            <a:r>
              <a:rPr lang="en-US" sz="4200"/>
              <a:t>Hospital- just raise premiums for everyone else to get their money</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6"/>
          <p:cNvSpPr txBox="1">
            <a:spLocks noGrp="1"/>
          </p:cNvSpPr>
          <p:nvPr>
            <p:ph type="title"/>
          </p:nvPr>
        </p:nvSpPr>
        <p:spPr>
          <a:xfrm>
            <a:off x="1866900" y="1409700"/>
            <a:ext cx="9271000" cy="2127548"/>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Stats on Health Insurance</a:t>
            </a:r>
            <a:endParaRPr/>
          </a:p>
        </p:txBody>
      </p:sp>
      <p:sp>
        <p:nvSpPr>
          <p:cNvPr id="297" name="Google Shape;297;p56"/>
          <p:cNvSpPr txBox="1">
            <a:spLocks noGrp="1"/>
          </p:cNvSpPr>
          <p:nvPr>
            <p:ph type="body" idx="1"/>
          </p:nvPr>
        </p:nvSpPr>
        <p:spPr>
          <a:xfrm>
            <a:off x="1270000" y="3524001"/>
            <a:ext cx="10464800" cy="5264399"/>
          </a:xfrm>
          <a:prstGeom prst="rect">
            <a:avLst/>
          </a:prstGeom>
          <a:noFill/>
          <a:ln>
            <a:noFill/>
          </a:ln>
        </p:spPr>
        <p:txBody>
          <a:bodyPr spcFirstLastPara="1" wrap="square" lIns="50800" tIns="50800" rIns="50800" bIns="50800" anchor="ctr" anchorCtr="0">
            <a:noAutofit/>
          </a:bodyPr>
          <a:lstStyle/>
          <a:p>
            <a:pPr marL="863602" lvl="0" indent="-647702" algn="l" rtl="0">
              <a:lnSpc>
                <a:spcPct val="100000"/>
              </a:lnSpc>
              <a:spcBef>
                <a:spcPts val="0"/>
              </a:spcBef>
              <a:spcAft>
                <a:spcPts val="0"/>
              </a:spcAft>
              <a:buClr>
                <a:srgbClr val="000000"/>
              </a:buClr>
              <a:buSzPts val="2100"/>
              <a:buChar char="•"/>
            </a:pPr>
            <a:r>
              <a:rPr lang="en-US" sz="4200"/>
              <a:t>149 million company covered</a:t>
            </a:r>
            <a:endParaRPr/>
          </a:p>
          <a:p>
            <a:pPr marL="863602" lvl="0" indent="-647702" algn="l" rtl="0">
              <a:lnSpc>
                <a:spcPct val="100000"/>
              </a:lnSpc>
              <a:spcBef>
                <a:spcPts val="2000"/>
              </a:spcBef>
              <a:spcAft>
                <a:spcPts val="0"/>
              </a:spcAft>
              <a:buClr>
                <a:srgbClr val="000000"/>
              </a:buClr>
              <a:buSzPts val="2100"/>
              <a:buChar char="•"/>
            </a:pPr>
            <a:r>
              <a:rPr lang="en-US" sz="4200"/>
              <a:t>85 million on Govt. Health care</a:t>
            </a:r>
            <a:endParaRPr/>
          </a:p>
          <a:p>
            <a:pPr marL="863602" lvl="0" indent="-647702" algn="l" rtl="0">
              <a:lnSpc>
                <a:spcPct val="100000"/>
              </a:lnSpc>
              <a:spcBef>
                <a:spcPts val="2000"/>
              </a:spcBef>
              <a:spcAft>
                <a:spcPts val="0"/>
              </a:spcAft>
              <a:buClr>
                <a:srgbClr val="000000"/>
              </a:buClr>
              <a:buSzPts val="2100"/>
              <a:buChar char="•"/>
            </a:pPr>
            <a:r>
              <a:rPr lang="en-US" sz="4200"/>
              <a:t>26.5 million pay for own insurance</a:t>
            </a:r>
            <a:endParaRPr/>
          </a:p>
          <a:p>
            <a:pPr marL="863602" lvl="0" indent="-647702" algn="l" rtl="0">
              <a:lnSpc>
                <a:spcPct val="100000"/>
              </a:lnSpc>
              <a:spcBef>
                <a:spcPts val="2000"/>
              </a:spcBef>
              <a:spcAft>
                <a:spcPts val="0"/>
              </a:spcAft>
              <a:buClr>
                <a:srgbClr val="000000"/>
              </a:buClr>
              <a:buSzPts val="2100"/>
              <a:buChar char="•"/>
            </a:pPr>
            <a:r>
              <a:rPr lang="en-US" sz="4200"/>
              <a:t>45 million no insurance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1"/>
          <p:cNvSpPr txBox="1">
            <a:spLocks noGrp="1"/>
          </p:cNvSpPr>
          <p:nvPr>
            <p:ph type="title"/>
          </p:nvPr>
        </p:nvSpPr>
        <p:spPr>
          <a:xfrm>
            <a:off x="1866900" y="14097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Paychecks</a:t>
            </a:r>
            <a:endParaRPr/>
          </a:p>
        </p:txBody>
      </p:sp>
      <p:sp>
        <p:nvSpPr>
          <p:cNvPr id="88" name="Google Shape;88;p21"/>
          <p:cNvSpPr txBox="1">
            <a:spLocks noGrp="1"/>
          </p:cNvSpPr>
          <p:nvPr>
            <p:ph type="body" idx="1"/>
          </p:nvPr>
        </p:nvSpPr>
        <p:spPr>
          <a:xfrm>
            <a:off x="1270000" y="3124200"/>
            <a:ext cx="10464800" cy="5664200"/>
          </a:xfrm>
          <a:prstGeom prst="rect">
            <a:avLst/>
          </a:prstGeom>
          <a:noFill/>
          <a:ln>
            <a:noFill/>
          </a:ln>
        </p:spPr>
        <p:txBody>
          <a:bodyPr spcFirstLastPara="1" wrap="square" lIns="50800" tIns="50800" rIns="50800" bIns="50800" anchor="ctr" anchorCtr="0">
            <a:noAutofit/>
          </a:bodyPr>
          <a:lstStyle/>
          <a:p>
            <a:pPr marL="863602" lvl="0" indent="-647702" algn="l" rtl="0">
              <a:lnSpc>
                <a:spcPct val="100000"/>
              </a:lnSpc>
              <a:spcBef>
                <a:spcPts val="0"/>
              </a:spcBef>
              <a:spcAft>
                <a:spcPts val="0"/>
              </a:spcAft>
              <a:buClr>
                <a:srgbClr val="B6492C"/>
              </a:buClr>
              <a:buSzPts val="2100"/>
              <a:buChar char="•"/>
            </a:pPr>
            <a:r>
              <a:rPr lang="en-US" sz="4200">
                <a:solidFill>
                  <a:srgbClr val="B6492C"/>
                </a:solidFill>
              </a:rPr>
              <a:t>Gross</a:t>
            </a:r>
            <a:r>
              <a:rPr lang="en-US" sz="4200"/>
              <a:t>- What you make prior to taxes</a:t>
            </a:r>
            <a:endParaRPr/>
          </a:p>
          <a:p>
            <a:pPr marL="863602" lvl="0" indent="-647702" algn="l" rtl="0">
              <a:lnSpc>
                <a:spcPct val="100000"/>
              </a:lnSpc>
              <a:spcBef>
                <a:spcPts val="2000"/>
              </a:spcBef>
              <a:spcAft>
                <a:spcPts val="0"/>
              </a:spcAft>
              <a:buClr>
                <a:srgbClr val="B6492C"/>
              </a:buClr>
              <a:buSzPts val="2100"/>
              <a:buChar char="•"/>
            </a:pPr>
            <a:r>
              <a:rPr lang="en-US" sz="4200">
                <a:solidFill>
                  <a:srgbClr val="B6492C"/>
                </a:solidFill>
              </a:rPr>
              <a:t>Net</a:t>
            </a:r>
            <a:r>
              <a:rPr lang="en-US" sz="4200"/>
              <a:t>- What money you receive after taxes</a:t>
            </a:r>
            <a:endParaRPr/>
          </a:p>
          <a:p>
            <a:pPr marL="863602" lvl="0" indent="-647702" algn="l" rtl="0">
              <a:lnSpc>
                <a:spcPct val="100000"/>
              </a:lnSpc>
              <a:spcBef>
                <a:spcPts val="2000"/>
              </a:spcBef>
              <a:spcAft>
                <a:spcPts val="0"/>
              </a:spcAft>
              <a:buClr>
                <a:srgbClr val="000000"/>
              </a:buClr>
              <a:buSzPts val="2100"/>
              <a:buChar char="•"/>
            </a:pPr>
            <a:r>
              <a:rPr lang="en-US" sz="4200"/>
              <a:t>Taxes- Government gets paid 1st</a:t>
            </a:r>
            <a:endParaRPr/>
          </a:p>
          <a:p>
            <a:pPr marL="863602" lvl="0" indent="-647702" algn="l" rtl="0">
              <a:lnSpc>
                <a:spcPct val="100000"/>
              </a:lnSpc>
              <a:spcBef>
                <a:spcPts val="2000"/>
              </a:spcBef>
              <a:spcAft>
                <a:spcPts val="0"/>
              </a:spcAft>
              <a:buClr>
                <a:srgbClr val="000000"/>
              </a:buClr>
              <a:buSzPts val="2100"/>
              <a:buChar char="•"/>
            </a:pPr>
            <a:r>
              <a:rPr lang="en-US" sz="4200"/>
              <a:t>Insurance- Take out medical, insurances, and more. </a:t>
            </a:r>
            <a:endParaRPr/>
          </a:p>
          <a:p>
            <a:pPr marL="863602" lvl="0" indent="-647702" algn="l" rtl="0">
              <a:lnSpc>
                <a:spcPct val="100000"/>
              </a:lnSpc>
              <a:spcBef>
                <a:spcPts val="2000"/>
              </a:spcBef>
              <a:spcAft>
                <a:spcPts val="0"/>
              </a:spcAft>
              <a:buClr>
                <a:srgbClr val="000000"/>
              </a:buClr>
              <a:buSzPts val="2100"/>
              <a:buChar char="•"/>
            </a:pPr>
            <a:r>
              <a:rPr lang="en-US" sz="4200"/>
              <a:t>Depending on taxes you might only see 60% of your salary!!!</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7"/>
          <p:cNvSpPr txBox="1">
            <a:spLocks noGrp="1"/>
          </p:cNvSpPr>
          <p:nvPr>
            <p:ph type="title"/>
          </p:nvPr>
        </p:nvSpPr>
        <p:spPr>
          <a:xfrm>
            <a:off x="1172716" y="1416050"/>
            <a:ext cx="10193784"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Government Health Care</a:t>
            </a:r>
            <a:endParaRPr/>
          </a:p>
        </p:txBody>
      </p:sp>
      <p:sp>
        <p:nvSpPr>
          <p:cNvPr id="303" name="Google Shape;303;p57"/>
          <p:cNvSpPr txBox="1">
            <a:spLocks noGrp="1"/>
          </p:cNvSpPr>
          <p:nvPr>
            <p:ph type="body" idx="1"/>
          </p:nvPr>
        </p:nvSpPr>
        <p:spPr>
          <a:xfrm>
            <a:off x="1270000" y="3124200"/>
            <a:ext cx="10464800" cy="5664200"/>
          </a:xfrm>
          <a:prstGeom prst="rect">
            <a:avLst/>
          </a:prstGeom>
          <a:noFill/>
          <a:ln>
            <a:noFill/>
          </a:ln>
        </p:spPr>
        <p:txBody>
          <a:bodyPr spcFirstLastPara="1" wrap="square" lIns="50800" tIns="50800" rIns="50800" bIns="50800" anchor="ctr" anchorCtr="0">
            <a:noAutofit/>
          </a:bodyPr>
          <a:lstStyle/>
          <a:p>
            <a:pPr marL="863602" lvl="0" indent="-647702" algn="l" rtl="0">
              <a:lnSpc>
                <a:spcPct val="100000"/>
              </a:lnSpc>
              <a:spcBef>
                <a:spcPts val="0"/>
              </a:spcBef>
              <a:spcAft>
                <a:spcPts val="0"/>
              </a:spcAft>
              <a:buClr>
                <a:srgbClr val="000000"/>
              </a:buClr>
              <a:buSzPts val="2100"/>
              <a:buChar char="•"/>
            </a:pPr>
            <a:r>
              <a:rPr lang="en-US" sz="4200"/>
              <a:t>Created 1965 by LBJ- “Great Society”</a:t>
            </a:r>
            <a:endParaRPr/>
          </a:p>
          <a:p>
            <a:pPr marL="863602" lvl="0" indent="-647702" algn="l" rtl="0">
              <a:lnSpc>
                <a:spcPct val="100000"/>
              </a:lnSpc>
              <a:spcBef>
                <a:spcPts val="2000"/>
              </a:spcBef>
              <a:spcAft>
                <a:spcPts val="0"/>
              </a:spcAft>
              <a:buClr>
                <a:srgbClr val="000000"/>
              </a:buClr>
              <a:buSzPts val="2100"/>
              <a:buChar char="•"/>
            </a:pPr>
            <a:r>
              <a:rPr lang="en-US" sz="4200"/>
              <a:t>85 million on Govt. Health Care</a:t>
            </a:r>
            <a:endParaRPr/>
          </a:p>
          <a:p>
            <a:pPr marL="863602" lvl="0" indent="-647702" algn="l" rtl="0">
              <a:lnSpc>
                <a:spcPct val="100000"/>
              </a:lnSpc>
              <a:spcBef>
                <a:spcPts val="2000"/>
              </a:spcBef>
              <a:spcAft>
                <a:spcPts val="0"/>
              </a:spcAft>
              <a:buClr>
                <a:srgbClr val="000000"/>
              </a:buClr>
              <a:buSzPts val="2100"/>
              <a:buChar char="•"/>
            </a:pPr>
            <a:r>
              <a:rPr lang="en-US" sz="4200"/>
              <a:t>Medicare-44 million people</a:t>
            </a:r>
            <a:endParaRPr/>
          </a:p>
          <a:p>
            <a:pPr marL="863602" lvl="0" indent="-647702" algn="l" rtl="0">
              <a:lnSpc>
                <a:spcPct val="100000"/>
              </a:lnSpc>
              <a:spcBef>
                <a:spcPts val="2000"/>
              </a:spcBef>
              <a:spcAft>
                <a:spcPts val="0"/>
              </a:spcAft>
              <a:buClr>
                <a:srgbClr val="000000"/>
              </a:buClr>
              <a:buSzPts val="2100"/>
              <a:buChar char="•"/>
            </a:pPr>
            <a:r>
              <a:rPr lang="en-US" sz="4200"/>
              <a:t>Medicaid- 41 million</a:t>
            </a:r>
            <a:endParaRPr/>
          </a:p>
          <a:p>
            <a:pPr marL="863602" lvl="0" indent="-647702" algn="l" rtl="0">
              <a:lnSpc>
                <a:spcPct val="100000"/>
              </a:lnSpc>
              <a:spcBef>
                <a:spcPts val="2000"/>
              </a:spcBef>
              <a:spcAft>
                <a:spcPts val="0"/>
              </a:spcAft>
              <a:buClr>
                <a:srgbClr val="000000"/>
              </a:buClr>
              <a:buSzPts val="2100"/>
              <a:buChar char="•"/>
            </a:pPr>
            <a:r>
              <a:rPr lang="en-US" sz="4200"/>
              <a:t>Costs 21% of Govt. spending, 5.4% of GDP for these two programs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8"/>
          <p:cNvSpPr txBox="1">
            <a:spLocks noGrp="1"/>
          </p:cNvSpPr>
          <p:nvPr>
            <p:ph type="title"/>
          </p:nvPr>
        </p:nvSpPr>
        <p:spPr>
          <a:xfrm>
            <a:off x="1866900" y="14097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Medicare</a:t>
            </a:r>
            <a:endParaRPr/>
          </a:p>
        </p:txBody>
      </p:sp>
      <p:sp>
        <p:nvSpPr>
          <p:cNvPr id="309" name="Google Shape;309;p58"/>
          <p:cNvSpPr txBox="1">
            <a:spLocks noGrp="1"/>
          </p:cNvSpPr>
          <p:nvPr>
            <p:ph type="body" idx="1"/>
          </p:nvPr>
        </p:nvSpPr>
        <p:spPr>
          <a:xfrm>
            <a:off x="1270000" y="3124200"/>
            <a:ext cx="10464800" cy="5664200"/>
          </a:xfrm>
          <a:prstGeom prst="rect">
            <a:avLst/>
          </a:prstGeom>
          <a:noFill/>
          <a:ln>
            <a:noFill/>
          </a:ln>
        </p:spPr>
        <p:txBody>
          <a:bodyPr spcFirstLastPara="1" wrap="square" lIns="50800" tIns="50800" rIns="50800" bIns="50800" anchor="ctr" anchorCtr="0">
            <a:noAutofit/>
          </a:bodyPr>
          <a:lstStyle/>
          <a:p>
            <a:pPr marL="863602" lvl="0" indent="-647702" algn="l" rtl="0">
              <a:lnSpc>
                <a:spcPct val="100000"/>
              </a:lnSpc>
              <a:spcBef>
                <a:spcPts val="0"/>
              </a:spcBef>
              <a:spcAft>
                <a:spcPts val="0"/>
              </a:spcAft>
              <a:buClr>
                <a:srgbClr val="000000"/>
              </a:buClr>
              <a:buSzPts val="2100"/>
              <a:buChar char="•"/>
            </a:pPr>
            <a:r>
              <a:rPr lang="en-US" sz="4200"/>
              <a:t>Government health care for 5 or more year citizens ages </a:t>
            </a:r>
            <a:r>
              <a:rPr lang="en-US" sz="4200">
                <a:solidFill>
                  <a:srgbClr val="B6492C"/>
                </a:solidFill>
              </a:rPr>
              <a:t>65 &amp; over or disabled</a:t>
            </a:r>
            <a:endParaRPr sz="4200"/>
          </a:p>
          <a:p>
            <a:pPr marL="863602" lvl="0" indent="-647702" algn="l" rtl="0">
              <a:lnSpc>
                <a:spcPct val="100000"/>
              </a:lnSpc>
              <a:spcBef>
                <a:spcPts val="2000"/>
              </a:spcBef>
              <a:spcAft>
                <a:spcPts val="0"/>
              </a:spcAft>
              <a:buClr>
                <a:srgbClr val="000000"/>
              </a:buClr>
              <a:buSzPts val="2100"/>
              <a:buChar char="•"/>
            </a:pPr>
            <a:r>
              <a:rPr lang="en-US" sz="4200"/>
              <a:t>Different forms of Medicare A-D.  You have to pay for some additional coverage if you want.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9"/>
          <p:cNvSpPr txBox="1">
            <a:spLocks noGrp="1"/>
          </p:cNvSpPr>
          <p:nvPr>
            <p:ph type="title"/>
          </p:nvPr>
        </p:nvSpPr>
        <p:spPr>
          <a:xfrm>
            <a:off x="1866900" y="14097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Who pays???</a:t>
            </a:r>
            <a:endParaRPr/>
          </a:p>
        </p:txBody>
      </p:sp>
      <p:sp>
        <p:nvSpPr>
          <p:cNvPr id="315" name="Google Shape;315;p59"/>
          <p:cNvSpPr txBox="1">
            <a:spLocks noGrp="1"/>
          </p:cNvSpPr>
          <p:nvPr>
            <p:ph type="body" idx="1"/>
          </p:nvPr>
        </p:nvSpPr>
        <p:spPr>
          <a:xfrm>
            <a:off x="1270000" y="3124200"/>
            <a:ext cx="10464800" cy="5664200"/>
          </a:xfrm>
          <a:prstGeom prst="rect">
            <a:avLst/>
          </a:prstGeom>
          <a:noFill/>
          <a:ln>
            <a:noFill/>
          </a:ln>
        </p:spPr>
        <p:txBody>
          <a:bodyPr spcFirstLastPara="1" wrap="square" lIns="50800" tIns="50800" rIns="50800" bIns="50800" anchor="ctr" anchorCtr="0">
            <a:noAutofit/>
          </a:bodyPr>
          <a:lstStyle/>
          <a:p>
            <a:pPr marL="863602" lvl="0" indent="-647702" algn="l" rtl="0">
              <a:lnSpc>
                <a:spcPct val="100000"/>
              </a:lnSpc>
              <a:spcBef>
                <a:spcPts val="0"/>
              </a:spcBef>
              <a:spcAft>
                <a:spcPts val="0"/>
              </a:spcAft>
              <a:buClr>
                <a:srgbClr val="000000"/>
              </a:buClr>
              <a:buSzPts val="2100"/>
              <a:buChar char="•"/>
            </a:pPr>
            <a:r>
              <a:rPr lang="en-US" sz="4200"/>
              <a:t>Medicare part of FICA- Federal Insurance Contributions act. </a:t>
            </a:r>
            <a:endParaRPr/>
          </a:p>
          <a:p>
            <a:pPr marL="863602" lvl="0" indent="-647702" algn="l" rtl="0">
              <a:lnSpc>
                <a:spcPct val="100000"/>
              </a:lnSpc>
              <a:spcBef>
                <a:spcPts val="2000"/>
              </a:spcBef>
              <a:spcAft>
                <a:spcPts val="0"/>
              </a:spcAft>
              <a:buClr>
                <a:srgbClr val="000000"/>
              </a:buClr>
              <a:buSzPts val="2100"/>
              <a:buChar char="•"/>
            </a:pPr>
            <a:r>
              <a:rPr lang="en-US" sz="4200"/>
              <a:t>2.9% of wages (You pay 1.45, employer pays 1.45)  Self employed pay both</a:t>
            </a:r>
            <a:endParaRPr/>
          </a:p>
          <a:p>
            <a:pPr marL="863602" lvl="0" indent="-647702" algn="l" rtl="0">
              <a:lnSpc>
                <a:spcPct val="100000"/>
              </a:lnSpc>
              <a:spcBef>
                <a:spcPts val="2000"/>
              </a:spcBef>
              <a:spcAft>
                <a:spcPts val="0"/>
              </a:spcAft>
              <a:buClr>
                <a:srgbClr val="000000"/>
              </a:buClr>
              <a:buSzPts val="2100"/>
              <a:buChar char="•"/>
            </a:pPr>
            <a:r>
              <a:rPr lang="en-US" sz="4200"/>
              <a:t>2013- Additional .9% Medicare for those who make over $200,000</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0"/>
          <p:cNvSpPr txBox="1">
            <a:spLocks noGrp="1"/>
          </p:cNvSpPr>
          <p:nvPr>
            <p:ph type="title"/>
          </p:nvPr>
        </p:nvSpPr>
        <p:spPr>
          <a:xfrm>
            <a:off x="1866900" y="14097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Medicaid</a:t>
            </a:r>
            <a:endParaRPr/>
          </a:p>
        </p:txBody>
      </p:sp>
      <p:sp>
        <p:nvSpPr>
          <p:cNvPr id="321" name="Google Shape;321;p60"/>
          <p:cNvSpPr txBox="1">
            <a:spLocks noGrp="1"/>
          </p:cNvSpPr>
          <p:nvPr>
            <p:ph type="body" idx="1"/>
          </p:nvPr>
        </p:nvSpPr>
        <p:spPr>
          <a:xfrm>
            <a:off x="1270000" y="3124200"/>
            <a:ext cx="10464800" cy="5664200"/>
          </a:xfrm>
          <a:prstGeom prst="rect">
            <a:avLst/>
          </a:prstGeom>
          <a:noFill/>
          <a:ln>
            <a:noFill/>
          </a:ln>
        </p:spPr>
        <p:txBody>
          <a:bodyPr spcFirstLastPara="1" wrap="square" lIns="50800" tIns="50800" rIns="50800" bIns="50800" anchor="ctr" anchorCtr="0">
            <a:noAutofit/>
          </a:bodyPr>
          <a:lstStyle/>
          <a:p>
            <a:pPr marL="863602" lvl="0" indent="-647702" algn="l" rtl="0">
              <a:lnSpc>
                <a:spcPct val="100000"/>
              </a:lnSpc>
              <a:spcBef>
                <a:spcPts val="0"/>
              </a:spcBef>
              <a:spcAft>
                <a:spcPts val="0"/>
              </a:spcAft>
              <a:buClr>
                <a:srgbClr val="000000"/>
              </a:buClr>
              <a:buSzPts val="2100"/>
              <a:buChar char="•"/>
            </a:pPr>
            <a:r>
              <a:rPr lang="en-US" sz="4200"/>
              <a:t>Government Health care </a:t>
            </a:r>
            <a:r>
              <a:rPr lang="en-US" sz="4200">
                <a:solidFill>
                  <a:srgbClr val="B6492C"/>
                </a:solidFill>
              </a:rPr>
              <a:t>for those that cannot afford insurance</a:t>
            </a:r>
            <a:r>
              <a:rPr lang="en-US" sz="4200"/>
              <a:t>. </a:t>
            </a:r>
            <a:endParaRPr/>
          </a:p>
          <a:p>
            <a:pPr marL="863602" lvl="0" indent="-647702" algn="l" rtl="0">
              <a:lnSpc>
                <a:spcPct val="100000"/>
              </a:lnSpc>
              <a:spcBef>
                <a:spcPts val="2000"/>
              </a:spcBef>
              <a:spcAft>
                <a:spcPts val="0"/>
              </a:spcAft>
              <a:buClr>
                <a:srgbClr val="000000"/>
              </a:buClr>
              <a:buSzPts val="2100"/>
              <a:buChar char="•"/>
            </a:pPr>
            <a:r>
              <a:rPr lang="en-US" sz="4200"/>
              <a:t>States have to follow certain federal rules and federal government reimburses costs to states</a:t>
            </a:r>
            <a:endParaRPr/>
          </a:p>
          <a:p>
            <a:pPr marL="863602" lvl="0" indent="-647702" algn="l" rtl="0">
              <a:lnSpc>
                <a:spcPct val="100000"/>
              </a:lnSpc>
              <a:spcBef>
                <a:spcPts val="2000"/>
              </a:spcBef>
              <a:spcAft>
                <a:spcPts val="0"/>
              </a:spcAft>
              <a:buClr>
                <a:srgbClr val="000000"/>
              </a:buClr>
              <a:buSzPts val="2100"/>
              <a:buChar char="•"/>
            </a:pPr>
            <a:r>
              <a:rPr lang="en-US" sz="4200"/>
              <a:t>States and federal government fund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61"/>
          <p:cNvSpPr txBox="1">
            <a:spLocks noGrp="1"/>
          </p:cNvSpPr>
          <p:nvPr>
            <p:ph type="title"/>
          </p:nvPr>
        </p:nvSpPr>
        <p:spPr>
          <a:xfrm>
            <a:off x="1866900" y="14097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Medicaid Eligible</a:t>
            </a:r>
            <a:endParaRPr/>
          </a:p>
        </p:txBody>
      </p:sp>
      <p:sp>
        <p:nvSpPr>
          <p:cNvPr id="327" name="Google Shape;327;p61"/>
          <p:cNvSpPr txBox="1">
            <a:spLocks noGrp="1"/>
          </p:cNvSpPr>
          <p:nvPr>
            <p:ph type="body" idx="1"/>
          </p:nvPr>
        </p:nvSpPr>
        <p:spPr>
          <a:xfrm>
            <a:off x="1270000" y="3251200"/>
            <a:ext cx="10464800" cy="6314282"/>
          </a:xfrm>
          <a:prstGeom prst="rect">
            <a:avLst/>
          </a:prstGeom>
          <a:noFill/>
          <a:ln>
            <a:noFill/>
          </a:ln>
        </p:spPr>
        <p:txBody>
          <a:bodyPr spcFirstLastPara="1" wrap="square" lIns="50800" tIns="50800" rIns="50800" bIns="50800" anchor="ctr" anchorCtr="0">
            <a:noAutofit/>
          </a:bodyPr>
          <a:lstStyle/>
          <a:p>
            <a:pPr marL="863602" lvl="0" indent="-647702" algn="l" rtl="0">
              <a:lnSpc>
                <a:spcPct val="100000"/>
              </a:lnSpc>
              <a:spcBef>
                <a:spcPts val="0"/>
              </a:spcBef>
              <a:spcAft>
                <a:spcPts val="0"/>
              </a:spcAft>
              <a:buClr>
                <a:srgbClr val="000000"/>
              </a:buClr>
              <a:buSzPts val="1200"/>
              <a:buChar char="•"/>
            </a:pPr>
            <a:r>
              <a:rPr lang="en-US" sz="2400"/>
              <a:t>Medicaid is an “</a:t>
            </a:r>
            <a:r>
              <a:rPr lang="en-US" sz="2400">
                <a:solidFill>
                  <a:srgbClr val="B6492C"/>
                </a:solidFill>
              </a:rPr>
              <a:t>entitlement</a:t>
            </a:r>
            <a:r>
              <a:rPr lang="en-US" sz="2400"/>
              <a:t>” program, which means that anyone who meets eligibility rules has a right to enroll in Medicaid coverage.</a:t>
            </a:r>
            <a:endParaRPr/>
          </a:p>
          <a:p>
            <a:pPr marL="863602" lvl="0" indent="-647702" algn="l" rtl="0">
              <a:lnSpc>
                <a:spcPct val="100000"/>
              </a:lnSpc>
              <a:spcBef>
                <a:spcPts val="2000"/>
              </a:spcBef>
              <a:spcAft>
                <a:spcPts val="0"/>
              </a:spcAft>
              <a:buClr>
                <a:srgbClr val="000000"/>
              </a:buClr>
              <a:buSzPts val="1200"/>
              <a:buChar char="•"/>
            </a:pPr>
            <a:r>
              <a:rPr lang="en-US" sz="2400"/>
              <a:t>children under age 6 in families with income </a:t>
            </a:r>
            <a:r>
              <a:rPr lang="en-US" sz="2400">
                <a:solidFill>
                  <a:srgbClr val="B6492C"/>
                </a:solidFill>
              </a:rPr>
              <a:t>below 133 percent </a:t>
            </a:r>
            <a:r>
              <a:rPr lang="en-US" sz="2400"/>
              <a:t>of the federal poverty line ($25,975 for a family of three in 2013);</a:t>
            </a:r>
            <a:endParaRPr/>
          </a:p>
          <a:p>
            <a:pPr marL="863602" lvl="0" indent="-647702" algn="l" rtl="0">
              <a:lnSpc>
                <a:spcPct val="100000"/>
              </a:lnSpc>
              <a:spcBef>
                <a:spcPts val="2000"/>
              </a:spcBef>
              <a:spcAft>
                <a:spcPts val="0"/>
              </a:spcAft>
              <a:buClr>
                <a:srgbClr val="000000"/>
              </a:buClr>
              <a:buSzPts val="1200"/>
              <a:buChar char="•"/>
            </a:pPr>
            <a:r>
              <a:rPr lang="en-US" sz="2400"/>
              <a:t>children aged </a:t>
            </a:r>
            <a:r>
              <a:rPr lang="en-US" sz="2400">
                <a:solidFill>
                  <a:srgbClr val="B6492C"/>
                </a:solidFill>
              </a:rPr>
              <a:t>6-18</a:t>
            </a:r>
            <a:r>
              <a:rPr lang="en-US" sz="2400"/>
              <a:t> in families with income below the poverty line;</a:t>
            </a:r>
            <a:endParaRPr/>
          </a:p>
          <a:p>
            <a:pPr marL="863602" lvl="0" indent="-647702" algn="l" rtl="0">
              <a:lnSpc>
                <a:spcPct val="100000"/>
              </a:lnSpc>
              <a:spcBef>
                <a:spcPts val="2000"/>
              </a:spcBef>
              <a:spcAft>
                <a:spcPts val="0"/>
              </a:spcAft>
              <a:buClr>
                <a:srgbClr val="B6492C"/>
              </a:buClr>
              <a:buSzPts val="1200"/>
              <a:buChar char="•"/>
            </a:pPr>
            <a:r>
              <a:rPr lang="en-US" sz="2400">
                <a:solidFill>
                  <a:srgbClr val="B6492C"/>
                </a:solidFill>
              </a:rPr>
              <a:t>pregnant women</a:t>
            </a:r>
            <a:r>
              <a:rPr lang="en-US" sz="2400"/>
              <a:t> with income below 133 percent of the poverty line;</a:t>
            </a:r>
            <a:endParaRPr/>
          </a:p>
          <a:p>
            <a:pPr marL="863602" lvl="0" indent="-647702" algn="l" rtl="0">
              <a:lnSpc>
                <a:spcPct val="100000"/>
              </a:lnSpc>
              <a:spcBef>
                <a:spcPts val="2000"/>
              </a:spcBef>
              <a:spcAft>
                <a:spcPts val="0"/>
              </a:spcAft>
              <a:buClr>
                <a:srgbClr val="000000"/>
              </a:buClr>
              <a:buSzPts val="1200"/>
              <a:buChar char="•"/>
            </a:pPr>
            <a:r>
              <a:rPr lang="en-US" sz="2400"/>
              <a:t>parents whose income is within the state’s eligibility limit for cash assistance that was in place prior to welfare reform; and</a:t>
            </a:r>
            <a:endParaRPr/>
          </a:p>
          <a:p>
            <a:pPr marL="863602" lvl="0" indent="-647702" algn="l" rtl="0">
              <a:lnSpc>
                <a:spcPct val="100000"/>
              </a:lnSpc>
              <a:spcBef>
                <a:spcPts val="2000"/>
              </a:spcBef>
              <a:spcAft>
                <a:spcPts val="0"/>
              </a:spcAft>
              <a:buClr>
                <a:srgbClr val="000000"/>
              </a:buClr>
              <a:buSzPts val="1200"/>
              <a:buChar char="•"/>
            </a:pPr>
            <a:r>
              <a:rPr lang="en-US" sz="2400"/>
              <a:t>most seniors and persons with disabilities who receive cash assistance through the Supplemental Security Income (SSI) program.</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62"/>
          <p:cNvSpPr txBox="1">
            <a:spLocks noGrp="1"/>
          </p:cNvSpPr>
          <p:nvPr>
            <p:ph type="title"/>
          </p:nvPr>
        </p:nvSpPr>
        <p:spPr>
          <a:xfrm>
            <a:off x="1866900" y="14097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endParaRPr/>
          </a:p>
        </p:txBody>
      </p:sp>
      <p:sp>
        <p:nvSpPr>
          <p:cNvPr id="333" name="Google Shape;333;p62"/>
          <p:cNvSpPr txBox="1">
            <a:spLocks noGrp="1"/>
          </p:cNvSpPr>
          <p:nvPr>
            <p:ph type="body" idx="1"/>
          </p:nvPr>
        </p:nvSpPr>
        <p:spPr>
          <a:xfrm>
            <a:off x="1270000" y="3124200"/>
            <a:ext cx="10464800" cy="5664200"/>
          </a:xfrm>
          <a:prstGeom prst="rect">
            <a:avLst/>
          </a:prstGeom>
          <a:noFill/>
          <a:ln>
            <a:noFill/>
          </a:ln>
        </p:spPr>
        <p:txBody>
          <a:bodyPr spcFirstLastPara="1" wrap="square" lIns="50800" tIns="50800" rIns="50800" bIns="50800" anchor="ctr" anchorCtr="0">
            <a:noAutofit/>
          </a:bodyPr>
          <a:lstStyle/>
          <a:p>
            <a:pPr marL="863602" lvl="0" indent="-514352" algn="l" rtl="0">
              <a:lnSpc>
                <a:spcPct val="100000"/>
              </a:lnSpc>
              <a:spcBef>
                <a:spcPts val="0"/>
              </a:spcBef>
              <a:spcAft>
                <a:spcPts val="0"/>
              </a:spcAft>
              <a:buClr>
                <a:srgbClr val="000000"/>
              </a:buClr>
              <a:buSzPts val="2100"/>
              <a:buNone/>
            </a:pPr>
            <a:endParaRPr/>
          </a:p>
        </p:txBody>
      </p:sp>
      <p:pic>
        <p:nvPicPr>
          <p:cNvPr id="334" name="Google Shape;334;p62"/>
          <p:cNvPicPr preferRelativeResize="0"/>
          <p:nvPr/>
        </p:nvPicPr>
        <p:blipFill rotWithShape="1">
          <a:blip r:embed="rId3">
            <a:alphaModFix/>
          </a:blip>
          <a:srcRect/>
          <a:stretch/>
        </p:blipFill>
        <p:spPr>
          <a:xfrm>
            <a:off x="2548550" y="2859633"/>
            <a:ext cx="7907700" cy="601052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3"/>
          <p:cNvSpPr txBox="1">
            <a:spLocks noGrp="1"/>
          </p:cNvSpPr>
          <p:nvPr>
            <p:ph type="title"/>
          </p:nvPr>
        </p:nvSpPr>
        <p:spPr>
          <a:xfrm>
            <a:off x="1866900" y="14097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Obamacare </a:t>
            </a:r>
            <a:endParaRPr/>
          </a:p>
        </p:txBody>
      </p:sp>
      <p:sp>
        <p:nvSpPr>
          <p:cNvPr id="340" name="Google Shape;340;p63"/>
          <p:cNvSpPr txBox="1">
            <a:spLocks noGrp="1"/>
          </p:cNvSpPr>
          <p:nvPr>
            <p:ph type="body" idx="1"/>
          </p:nvPr>
        </p:nvSpPr>
        <p:spPr>
          <a:xfrm>
            <a:off x="1270000" y="3124200"/>
            <a:ext cx="10464800" cy="5664200"/>
          </a:xfrm>
          <a:prstGeom prst="rect">
            <a:avLst/>
          </a:prstGeom>
          <a:noFill/>
          <a:ln>
            <a:noFill/>
          </a:ln>
        </p:spPr>
        <p:txBody>
          <a:bodyPr spcFirstLastPara="1" wrap="square" lIns="50800" tIns="50800" rIns="50800" bIns="50800" anchor="ctr" anchorCtr="0">
            <a:noAutofit/>
          </a:bodyPr>
          <a:lstStyle/>
          <a:p>
            <a:pPr marL="863602" lvl="0" indent="-647702" algn="l" rtl="0">
              <a:lnSpc>
                <a:spcPct val="100000"/>
              </a:lnSpc>
              <a:spcBef>
                <a:spcPts val="0"/>
              </a:spcBef>
              <a:spcAft>
                <a:spcPts val="0"/>
              </a:spcAft>
              <a:buClr>
                <a:srgbClr val="000000"/>
              </a:buClr>
              <a:buSzPts val="2100"/>
              <a:buChar char="•"/>
            </a:pPr>
            <a:r>
              <a:rPr lang="en-US" sz="4200" u="sng">
                <a:solidFill>
                  <a:schemeClr val="hlink"/>
                </a:solidFill>
                <a:hlinkClick r:id="rId3"/>
              </a:rPr>
              <a:t>https://www.youtube.com/watch?v=o84Xz3_BQjc#t=18</a:t>
            </a:r>
            <a:endParaRPr sz="4200"/>
          </a:p>
          <a:p>
            <a:pPr marL="863602" lvl="0" indent="-647702" algn="l" rtl="0">
              <a:lnSpc>
                <a:spcPct val="100000"/>
              </a:lnSpc>
              <a:spcBef>
                <a:spcPts val="2000"/>
              </a:spcBef>
              <a:spcAft>
                <a:spcPts val="0"/>
              </a:spcAft>
              <a:buClr>
                <a:srgbClr val="000000"/>
              </a:buClr>
              <a:buSzPts val="2100"/>
              <a:buChar char="•"/>
            </a:pPr>
            <a:r>
              <a:rPr lang="en-US" sz="4200"/>
              <a:t>Website: </a:t>
            </a:r>
            <a:r>
              <a:rPr lang="en-US" sz="4200" u="sng">
                <a:solidFill>
                  <a:schemeClr val="hlink"/>
                </a:solidFill>
                <a:hlinkClick r:id="rId4"/>
              </a:rPr>
              <a:t>https://www.healthcare.gov/</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4"/>
          <p:cNvSpPr txBox="1">
            <a:spLocks noGrp="1"/>
          </p:cNvSpPr>
          <p:nvPr>
            <p:ph type="title"/>
          </p:nvPr>
        </p:nvSpPr>
        <p:spPr>
          <a:xfrm>
            <a:off x="1866900" y="14097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Affordable Care Act</a:t>
            </a:r>
            <a:endParaRPr/>
          </a:p>
        </p:txBody>
      </p:sp>
      <p:sp>
        <p:nvSpPr>
          <p:cNvPr id="346" name="Google Shape;346;p64"/>
          <p:cNvSpPr txBox="1">
            <a:spLocks noGrp="1"/>
          </p:cNvSpPr>
          <p:nvPr>
            <p:ph type="body" idx="1"/>
          </p:nvPr>
        </p:nvSpPr>
        <p:spPr>
          <a:xfrm>
            <a:off x="1270000" y="3124200"/>
            <a:ext cx="10464800" cy="6070600"/>
          </a:xfrm>
          <a:prstGeom prst="rect">
            <a:avLst/>
          </a:prstGeom>
          <a:noFill/>
          <a:ln>
            <a:noFill/>
          </a:ln>
        </p:spPr>
        <p:txBody>
          <a:bodyPr spcFirstLastPara="1" wrap="square" lIns="50800" tIns="50800" rIns="50800" bIns="50800" anchor="ctr" anchorCtr="0">
            <a:noAutofit/>
          </a:bodyPr>
          <a:lstStyle/>
          <a:p>
            <a:pPr marL="863602" lvl="0" indent="-647702" algn="l" rtl="0">
              <a:lnSpc>
                <a:spcPct val="100000"/>
              </a:lnSpc>
              <a:spcBef>
                <a:spcPts val="0"/>
              </a:spcBef>
              <a:spcAft>
                <a:spcPts val="0"/>
              </a:spcAft>
              <a:buClr>
                <a:srgbClr val="000000"/>
              </a:buClr>
              <a:buSzPts val="1800"/>
              <a:buChar char="•"/>
            </a:pPr>
            <a:r>
              <a:rPr lang="en-US" sz="3600"/>
              <a:t>“Obamacare”</a:t>
            </a:r>
            <a:endParaRPr/>
          </a:p>
          <a:p>
            <a:pPr marL="863602" lvl="0" indent="-647702" algn="l" rtl="0">
              <a:lnSpc>
                <a:spcPct val="100000"/>
              </a:lnSpc>
              <a:spcBef>
                <a:spcPts val="2000"/>
              </a:spcBef>
              <a:spcAft>
                <a:spcPts val="0"/>
              </a:spcAft>
              <a:buClr>
                <a:srgbClr val="000000"/>
              </a:buClr>
              <a:buSzPts val="1800"/>
              <a:buChar char="•"/>
            </a:pPr>
            <a:r>
              <a:rPr lang="en-US" sz="3600"/>
              <a:t> You pay </a:t>
            </a:r>
            <a:r>
              <a:rPr lang="en-US" sz="3600">
                <a:solidFill>
                  <a:srgbClr val="B6492C"/>
                </a:solidFill>
              </a:rPr>
              <a:t>fine</a:t>
            </a:r>
            <a:r>
              <a:rPr lang="en-US" sz="3600"/>
              <a:t> if you don’t have insurance</a:t>
            </a:r>
            <a:endParaRPr/>
          </a:p>
          <a:p>
            <a:pPr marL="863602" lvl="0" indent="-647702" algn="l" rtl="0">
              <a:lnSpc>
                <a:spcPct val="100000"/>
              </a:lnSpc>
              <a:spcBef>
                <a:spcPts val="2000"/>
              </a:spcBef>
              <a:spcAft>
                <a:spcPts val="0"/>
              </a:spcAft>
              <a:buClr>
                <a:srgbClr val="000000"/>
              </a:buClr>
              <a:buSzPts val="1800"/>
              <a:buChar char="•"/>
            </a:pPr>
            <a:r>
              <a:rPr lang="en-US" sz="3600"/>
              <a:t>Businesses have to </a:t>
            </a:r>
            <a:r>
              <a:rPr lang="en-US" sz="3600">
                <a:solidFill>
                  <a:srgbClr val="B6492C"/>
                </a:solidFill>
              </a:rPr>
              <a:t>insure employees or be fined</a:t>
            </a:r>
            <a:endParaRPr/>
          </a:p>
          <a:p>
            <a:pPr marL="863602" lvl="0" indent="-647702" algn="l" rtl="0">
              <a:lnSpc>
                <a:spcPct val="100000"/>
              </a:lnSpc>
              <a:spcBef>
                <a:spcPts val="2000"/>
              </a:spcBef>
              <a:spcAft>
                <a:spcPts val="0"/>
              </a:spcAft>
              <a:buClr>
                <a:srgbClr val="000000"/>
              </a:buClr>
              <a:buSzPts val="1800"/>
              <a:buChar char="•"/>
            </a:pPr>
            <a:r>
              <a:rPr lang="en-US" sz="3600"/>
              <a:t>Age </a:t>
            </a:r>
            <a:r>
              <a:rPr lang="en-US" sz="3600">
                <a:solidFill>
                  <a:srgbClr val="B6492C"/>
                </a:solidFill>
              </a:rPr>
              <a:t>26</a:t>
            </a:r>
            <a:r>
              <a:rPr lang="en-US" sz="3600"/>
              <a:t> on parents insurance</a:t>
            </a:r>
            <a:endParaRPr/>
          </a:p>
          <a:p>
            <a:pPr marL="863602" lvl="0" indent="-647702" algn="l" rtl="0">
              <a:lnSpc>
                <a:spcPct val="100000"/>
              </a:lnSpc>
              <a:spcBef>
                <a:spcPts val="2000"/>
              </a:spcBef>
              <a:spcAft>
                <a:spcPts val="0"/>
              </a:spcAft>
              <a:buClr>
                <a:srgbClr val="000000"/>
              </a:buClr>
              <a:buSzPts val="1800"/>
              <a:buChar char="•"/>
            </a:pPr>
            <a:r>
              <a:rPr lang="en-US" sz="3600"/>
              <a:t>Can’t deny on </a:t>
            </a:r>
            <a:r>
              <a:rPr lang="en-US" sz="3600">
                <a:solidFill>
                  <a:srgbClr val="B6492C"/>
                </a:solidFill>
              </a:rPr>
              <a:t>pre-existing conditions</a:t>
            </a:r>
            <a:endParaRPr sz="3600"/>
          </a:p>
          <a:p>
            <a:pPr marL="863602" lvl="0" indent="-647702" algn="l" rtl="0">
              <a:lnSpc>
                <a:spcPct val="100000"/>
              </a:lnSpc>
              <a:spcBef>
                <a:spcPts val="2000"/>
              </a:spcBef>
              <a:spcAft>
                <a:spcPts val="0"/>
              </a:spcAft>
              <a:buClr>
                <a:srgbClr val="000000"/>
              </a:buClr>
              <a:buSzPts val="1800"/>
              <a:buChar char="•"/>
            </a:pPr>
            <a:r>
              <a:rPr lang="en-US" sz="3600"/>
              <a:t>Good / Bad?  Costs richest Americans .9% more</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5"/>
          <p:cNvSpPr txBox="1">
            <a:spLocks noGrp="1"/>
          </p:cNvSpPr>
          <p:nvPr>
            <p:ph type="title"/>
          </p:nvPr>
        </p:nvSpPr>
        <p:spPr>
          <a:xfrm>
            <a:off x="1866900" y="14097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Life Insurance</a:t>
            </a:r>
            <a:endParaRPr/>
          </a:p>
        </p:txBody>
      </p:sp>
      <p:sp>
        <p:nvSpPr>
          <p:cNvPr id="352" name="Google Shape;352;p65"/>
          <p:cNvSpPr txBox="1">
            <a:spLocks noGrp="1"/>
          </p:cNvSpPr>
          <p:nvPr>
            <p:ph type="body" idx="1"/>
          </p:nvPr>
        </p:nvSpPr>
        <p:spPr>
          <a:xfrm>
            <a:off x="1270000" y="3124200"/>
            <a:ext cx="10464800" cy="6240513"/>
          </a:xfrm>
          <a:prstGeom prst="rect">
            <a:avLst/>
          </a:prstGeom>
          <a:noFill/>
          <a:ln>
            <a:noFill/>
          </a:ln>
        </p:spPr>
        <p:txBody>
          <a:bodyPr spcFirstLastPara="1" wrap="square" lIns="50800" tIns="50800" rIns="50800" bIns="50800" anchor="ctr" anchorCtr="0">
            <a:noAutofit/>
          </a:bodyPr>
          <a:lstStyle/>
          <a:p>
            <a:pPr marL="863602" lvl="0" indent="-647702" algn="l" rtl="0">
              <a:lnSpc>
                <a:spcPct val="100000"/>
              </a:lnSpc>
              <a:spcBef>
                <a:spcPts val="0"/>
              </a:spcBef>
              <a:spcAft>
                <a:spcPts val="0"/>
              </a:spcAft>
              <a:buClr>
                <a:srgbClr val="000000"/>
              </a:buClr>
              <a:buSzPts val="2100"/>
              <a:buChar char="•"/>
            </a:pPr>
            <a:r>
              <a:rPr lang="en-US" sz="4200"/>
              <a:t>Life Insurance-</a:t>
            </a:r>
            <a:r>
              <a:rPr lang="en-US" sz="4200">
                <a:solidFill>
                  <a:srgbClr val="B6492C"/>
                </a:solidFill>
              </a:rPr>
              <a:t>Insurance money paid to family If you die-</a:t>
            </a:r>
            <a:r>
              <a:rPr lang="en-US" sz="4200"/>
              <a:t> (Really death insurance?)- I pay(350 a year) 250,000</a:t>
            </a:r>
            <a:endParaRPr/>
          </a:p>
          <a:p>
            <a:pPr marL="863602" lvl="0" indent="-647702" algn="l" rtl="0">
              <a:lnSpc>
                <a:spcPct val="100000"/>
              </a:lnSpc>
              <a:spcBef>
                <a:spcPts val="2000"/>
              </a:spcBef>
              <a:spcAft>
                <a:spcPts val="0"/>
              </a:spcAft>
              <a:buClr>
                <a:srgbClr val="B6492C"/>
              </a:buClr>
              <a:buSzPts val="2100"/>
              <a:buChar char="•"/>
            </a:pPr>
            <a:r>
              <a:rPr lang="en-US" sz="4200">
                <a:solidFill>
                  <a:srgbClr val="B6492C"/>
                </a:solidFill>
              </a:rPr>
              <a:t>Whole Life</a:t>
            </a:r>
            <a:r>
              <a:rPr lang="en-US" sz="4200"/>
              <a:t>- Insures you for death your entire life is more expensive but you will get $ at some point</a:t>
            </a:r>
            <a:endParaRPr/>
          </a:p>
          <a:p>
            <a:pPr marL="863602" lvl="0" indent="-647702" algn="l" rtl="0">
              <a:lnSpc>
                <a:spcPct val="100000"/>
              </a:lnSpc>
              <a:spcBef>
                <a:spcPts val="2000"/>
              </a:spcBef>
              <a:spcAft>
                <a:spcPts val="0"/>
              </a:spcAft>
              <a:buClr>
                <a:srgbClr val="B6492C"/>
              </a:buClr>
              <a:buSzPts val="2100"/>
              <a:buChar char="•"/>
            </a:pPr>
            <a:r>
              <a:rPr lang="en-US" sz="4200">
                <a:solidFill>
                  <a:srgbClr val="B6492C"/>
                </a:solidFill>
              </a:rPr>
              <a:t>Term Life</a:t>
            </a:r>
            <a:r>
              <a:rPr lang="en-US" sz="4200"/>
              <a:t>- Insurance for 10,20,30 years- cheaper but money is lost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6"/>
          <p:cNvSpPr txBox="1">
            <a:spLocks noGrp="1"/>
          </p:cNvSpPr>
          <p:nvPr>
            <p:ph type="title"/>
          </p:nvPr>
        </p:nvSpPr>
        <p:spPr>
          <a:xfrm>
            <a:off x="1866900" y="14097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Auto</a:t>
            </a:r>
            <a:endParaRPr/>
          </a:p>
        </p:txBody>
      </p:sp>
      <p:sp>
        <p:nvSpPr>
          <p:cNvPr id="358" name="Google Shape;358;p66"/>
          <p:cNvSpPr txBox="1">
            <a:spLocks noGrp="1"/>
          </p:cNvSpPr>
          <p:nvPr>
            <p:ph type="body" idx="1"/>
          </p:nvPr>
        </p:nvSpPr>
        <p:spPr>
          <a:xfrm>
            <a:off x="1270000" y="2578100"/>
            <a:ext cx="10464800" cy="7266782"/>
          </a:xfrm>
          <a:prstGeom prst="rect">
            <a:avLst/>
          </a:prstGeom>
          <a:noFill/>
          <a:ln>
            <a:noFill/>
          </a:ln>
        </p:spPr>
        <p:txBody>
          <a:bodyPr spcFirstLastPara="1" wrap="square" lIns="50800" tIns="50800" rIns="50800" bIns="50800" anchor="ctr" anchorCtr="0">
            <a:noAutofit/>
          </a:bodyPr>
          <a:lstStyle/>
          <a:p>
            <a:pPr marL="863602" lvl="0" indent="-647702" algn="l" rtl="0">
              <a:lnSpc>
                <a:spcPct val="100000"/>
              </a:lnSpc>
              <a:spcBef>
                <a:spcPts val="0"/>
              </a:spcBef>
              <a:spcAft>
                <a:spcPts val="0"/>
              </a:spcAft>
              <a:buClr>
                <a:srgbClr val="000000"/>
              </a:buClr>
              <a:buSzPts val="1900"/>
              <a:buChar char="•"/>
            </a:pPr>
            <a:r>
              <a:rPr lang="en-US" sz="3800"/>
              <a:t>Auto insurance- </a:t>
            </a:r>
            <a:r>
              <a:rPr lang="en-US" sz="3800">
                <a:solidFill>
                  <a:srgbClr val="B6492C"/>
                </a:solidFill>
              </a:rPr>
              <a:t>Pays for wrecks- theft- damage- not wear and tear tires, wipers</a:t>
            </a:r>
            <a:endParaRPr sz="3800"/>
          </a:p>
          <a:p>
            <a:pPr marL="863602" lvl="0" indent="-647702" algn="l" rtl="0">
              <a:lnSpc>
                <a:spcPct val="100000"/>
              </a:lnSpc>
              <a:spcBef>
                <a:spcPts val="2000"/>
              </a:spcBef>
              <a:spcAft>
                <a:spcPts val="0"/>
              </a:spcAft>
              <a:buClr>
                <a:srgbClr val="000000"/>
              </a:buClr>
              <a:buSzPts val="1900"/>
              <a:buChar char="•"/>
            </a:pPr>
            <a:r>
              <a:rPr lang="en-US" sz="3800"/>
              <a:t>Premium- Changes based on your </a:t>
            </a:r>
            <a:r>
              <a:rPr lang="en-US" sz="3800">
                <a:solidFill>
                  <a:srgbClr val="B6492C"/>
                </a:solidFill>
              </a:rPr>
              <a:t>driving record</a:t>
            </a:r>
            <a:r>
              <a:rPr lang="en-US" sz="3800"/>
              <a:t>.  More points pay more</a:t>
            </a:r>
            <a:endParaRPr/>
          </a:p>
          <a:p>
            <a:pPr marL="863602" lvl="0" indent="-647702" algn="l" rtl="0">
              <a:lnSpc>
                <a:spcPct val="100000"/>
              </a:lnSpc>
              <a:spcBef>
                <a:spcPts val="2000"/>
              </a:spcBef>
              <a:spcAft>
                <a:spcPts val="0"/>
              </a:spcAft>
              <a:buClr>
                <a:srgbClr val="000000"/>
              </a:buClr>
              <a:buSzPts val="1900"/>
              <a:buChar char="•"/>
            </a:pPr>
            <a:r>
              <a:rPr lang="en-US" sz="3800"/>
              <a:t>Age, Record all play factor in premium </a:t>
            </a:r>
            <a:endParaRPr/>
          </a:p>
          <a:p>
            <a:pPr marL="863602" lvl="0" indent="-647702" algn="l" rtl="0">
              <a:lnSpc>
                <a:spcPct val="100000"/>
              </a:lnSpc>
              <a:spcBef>
                <a:spcPts val="2000"/>
              </a:spcBef>
              <a:spcAft>
                <a:spcPts val="0"/>
              </a:spcAft>
              <a:buClr>
                <a:srgbClr val="B6492C"/>
              </a:buClr>
              <a:buSzPts val="1900"/>
              <a:buChar char="•"/>
            </a:pPr>
            <a:r>
              <a:rPr lang="en-US" sz="3800">
                <a:solidFill>
                  <a:srgbClr val="B6492C"/>
                </a:solidFill>
              </a:rPr>
              <a:t>Deductible</a:t>
            </a:r>
            <a:r>
              <a:rPr lang="en-US" sz="3800"/>
              <a:t>- Lower or Higher will change your premium.  Take a high deductible if you are safe??? </a:t>
            </a:r>
            <a:endParaRPr/>
          </a:p>
          <a:p>
            <a:pPr marL="863602" lvl="0" indent="-647702" algn="l" rtl="0">
              <a:lnSpc>
                <a:spcPct val="100000"/>
              </a:lnSpc>
              <a:spcBef>
                <a:spcPts val="2000"/>
              </a:spcBef>
              <a:spcAft>
                <a:spcPts val="0"/>
              </a:spcAft>
              <a:buClr>
                <a:srgbClr val="000000"/>
              </a:buClr>
              <a:buSzPts val="1900"/>
              <a:buChar char="•"/>
            </a:pPr>
            <a:r>
              <a:rPr lang="en-US" sz="3800"/>
              <a:t>$850 per year for my family(2 cars)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2"/>
          <p:cNvPicPr preferRelativeResize="0"/>
          <p:nvPr/>
        </p:nvPicPr>
        <p:blipFill rotWithShape="1">
          <a:blip r:embed="rId3">
            <a:alphaModFix/>
          </a:blip>
          <a:srcRect/>
          <a:stretch/>
        </p:blipFill>
        <p:spPr>
          <a:xfrm>
            <a:off x="1993900" y="1111250"/>
            <a:ext cx="9017000" cy="75311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7"/>
          <p:cNvSpPr txBox="1">
            <a:spLocks noGrp="1"/>
          </p:cNvSpPr>
          <p:nvPr>
            <p:ph type="title"/>
          </p:nvPr>
        </p:nvSpPr>
        <p:spPr>
          <a:xfrm>
            <a:off x="1866900" y="14097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Home Insurance</a:t>
            </a:r>
            <a:endParaRPr/>
          </a:p>
        </p:txBody>
      </p:sp>
      <p:sp>
        <p:nvSpPr>
          <p:cNvPr id="364" name="Google Shape;364;p67"/>
          <p:cNvSpPr txBox="1">
            <a:spLocks noGrp="1"/>
          </p:cNvSpPr>
          <p:nvPr>
            <p:ph type="body" idx="1"/>
          </p:nvPr>
        </p:nvSpPr>
        <p:spPr>
          <a:xfrm>
            <a:off x="1270000" y="3124200"/>
            <a:ext cx="10464800" cy="5664200"/>
          </a:xfrm>
          <a:prstGeom prst="rect">
            <a:avLst/>
          </a:prstGeom>
          <a:noFill/>
          <a:ln>
            <a:noFill/>
          </a:ln>
        </p:spPr>
        <p:txBody>
          <a:bodyPr spcFirstLastPara="1" wrap="square" lIns="50800" tIns="50800" rIns="50800" bIns="50800" anchor="ctr" anchorCtr="0">
            <a:noAutofit/>
          </a:bodyPr>
          <a:lstStyle/>
          <a:p>
            <a:pPr marL="863602" lvl="0" indent="-647702" algn="l" rtl="0">
              <a:lnSpc>
                <a:spcPct val="100000"/>
              </a:lnSpc>
              <a:spcBef>
                <a:spcPts val="0"/>
              </a:spcBef>
              <a:spcAft>
                <a:spcPts val="0"/>
              </a:spcAft>
              <a:buClr>
                <a:srgbClr val="000000"/>
              </a:buClr>
              <a:buSzPts val="2100"/>
              <a:buChar char="•"/>
            </a:pPr>
            <a:r>
              <a:rPr lang="en-US" sz="4200"/>
              <a:t>Covers</a:t>
            </a:r>
            <a:r>
              <a:rPr lang="en-US" sz="4200">
                <a:solidFill>
                  <a:srgbClr val="B6492C"/>
                </a:solidFill>
              </a:rPr>
              <a:t> home and contents in the home</a:t>
            </a:r>
            <a:endParaRPr/>
          </a:p>
          <a:p>
            <a:pPr marL="863602" lvl="0" indent="-647702" algn="l" rtl="0">
              <a:lnSpc>
                <a:spcPct val="100000"/>
              </a:lnSpc>
              <a:spcBef>
                <a:spcPts val="2000"/>
              </a:spcBef>
              <a:spcAft>
                <a:spcPts val="0"/>
              </a:spcAft>
              <a:buClr>
                <a:srgbClr val="000000"/>
              </a:buClr>
              <a:buSzPts val="2100"/>
              <a:buChar char="•"/>
            </a:pPr>
            <a:r>
              <a:rPr lang="en-US" sz="4200"/>
              <a:t>Fire, flood, tornado, destruction, hail</a:t>
            </a:r>
            <a:endParaRPr/>
          </a:p>
          <a:p>
            <a:pPr marL="863602" lvl="0" indent="-647702" algn="l" rtl="0">
              <a:lnSpc>
                <a:spcPct val="100000"/>
              </a:lnSpc>
              <a:spcBef>
                <a:spcPts val="2000"/>
              </a:spcBef>
              <a:spcAft>
                <a:spcPts val="0"/>
              </a:spcAft>
              <a:buClr>
                <a:srgbClr val="000000"/>
              </a:buClr>
              <a:buSzPts val="2100"/>
              <a:buChar char="•"/>
            </a:pPr>
            <a:r>
              <a:rPr lang="en-US" sz="4200"/>
              <a:t>Less than car?  Why?  </a:t>
            </a:r>
            <a:endParaRPr/>
          </a:p>
          <a:p>
            <a:pPr marL="863602" lvl="0" indent="-647702" algn="l" rtl="0">
              <a:lnSpc>
                <a:spcPct val="100000"/>
              </a:lnSpc>
              <a:spcBef>
                <a:spcPts val="2000"/>
              </a:spcBef>
              <a:spcAft>
                <a:spcPts val="0"/>
              </a:spcAft>
              <a:buClr>
                <a:srgbClr val="000000"/>
              </a:buClr>
              <a:buSzPts val="2100"/>
              <a:buChar char="•"/>
            </a:pPr>
            <a:r>
              <a:rPr lang="en-US" sz="4200"/>
              <a:t>Flood and disasters- if you live in a flood plain costs more</a:t>
            </a:r>
            <a:endParaRPr/>
          </a:p>
          <a:p>
            <a:pPr marL="863602" lvl="0" indent="-647702" algn="l" rtl="0">
              <a:lnSpc>
                <a:spcPct val="100000"/>
              </a:lnSpc>
              <a:spcBef>
                <a:spcPts val="2000"/>
              </a:spcBef>
              <a:spcAft>
                <a:spcPts val="0"/>
              </a:spcAft>
              <a:buClr>
                <a:srgbClr val="000000"/>
              </a:buClr>
              <a:buSzPts val="2100"/>
              <a:buChar char="•"/>
            </a:pPr>
            <a:r>
              <a:rPr lang="en-US" sz="4200"/>
              <a:t>$700 per year for me</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8"/>
          <p:cNvSpPr txBox="1">
            <a:spLocks noGrp="1"/>
          </p:cNvSpPr>
          <p:nvPr>
            <p:ph type="title"/>
          </p:nvPr>
        </p:nvSpPr>
        <p:spPr>
          <a:xfrm>
            <a:off x="1408112" y="1409700"/>
            <a:ext cx="9729788"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Personal item insurance</a:t>
            </a:r>
            <a:endParaRPr/>
          </a:p>
        </p:txBody>
      </p:sp>
      <p:sp>
        <p:nvSpPr>
          <p:cNvPr id="370" name="Google Shape;370;p68"/>
          <p:cNvSpPr txBox="1">
            <a:spLocks noGrp="1"/>
          </p:cNvSpPr>
          <p:nvPr>
            <p:ph type="body" idx="1"/>
          </p:nvPr>
        </p:nvSpPr>
        <p:spPr>
          <a:xfrm>
            <a:off x="1155700" y="3124200"/>
            <a:ext cx="10464800" cy="5664200"/>
          </a:xfrm>
          <a:prstGeom prst="rect">
            <a:avLst/>
          </a:prstGeom>
          <a:noFill/>
          <a:ln>
            <a:noFill/>
          </a:ln>
        </p:spPr>
        <p:txBody>
          <a:bodyPr spcFirstLastPara="1" wrap="square" lIns="50800" tIns="50800" rIns="50800" bIns="50800" anchor="ctr" anchorCtr="0">
            <a:noAutofit/>
          </a:bodyPr>
          <a:lstStyle/>
          <a:p>
            <a:pPr marL="863602" lvl="0" indent="-647702" algn="l" rtl="0">
              <a:lnSpc>
                <a:spcPct val="100000"/>
              </a:lnSpc>
              <a:spcBef>
                <a:spcPts val="0"/>
              </a:spcBef>
              <a:spcAft>
                <a:spcPts val="0"/>
              </a:spcAft>
              <a:buClr>
                <a:srgbClr val="000000"/>
              </a:buClr>
              <a:buSzPts val="2100"/>
              <a:buChar char="•"/>
            </a:pPr>
            <a:r>
              <a:rPr lang="en-US" sz="4200"/>
              <a:t>Can insure wedding rings</a:t>
            </a:r>
            <a:endParaRPr/>
          </a:p>
          <a:p>
            <a:pPr marL="863602" lvl="0" indent="-647702" algn="l" rtl="0">
              <a:lnSpc>
                <a:spcPct val="100000"/>
              </a:lnSpc>
              <a:spcBef>
                <a:spcPts val="2000"/>
              </a:spcBef>
              <a:spcAft>
                <a:spcPts val="0"/>
              </a:spcAft>
              <a:buClr>
                <a:srgbClr val="000000"/>
              </a:buClr>
              <a:buSzPts val="2100"/>
              <a:buChar char="•"/>
            </a:pPr>
            <a:r>
              <a:rPr lang="en-US" sz="4200"/>
              <a:t>Boats</a:t>
            </a:r>
            <a:endParaRPr/>
          </a:p>
          <a:p>
            <a:pPr marL="863602" lvl="0" indent="-647702" algn="l" rtl="0">
              <a:lnSpc>
                <a:spcPct val="100000"/>
              </a:lnSpc>
              <a:spcBef>
                <a:spcPts val="2000"/>
              </a:spcBef>
              <a:spcAft>
                <a:spcPts val="0"/>
              </a:spcAft>
              <a:buClr>
                <a:srgbClr val="000000"/>
              </a:buClr>
              <a:buSzPts val="2100"/>
              <a:buChar char="•"/>
            </a:pPr>
            <a:r>
              <a:rPr lang="en-US" sz="4200"/>
              <a:t>Motorcycle</a:t>
            </a:r>
            <a:endParaRPr/>
          </a:p>
          <a:p>
            <a:pPr marL="863602" lvl="0" indent="-647702" algn="l" rtl="0">
              <a:lnSpc>
                <a:spcPct val="100000"/>
              </a:lnSpc>
              <a:spcBef>
                <a:spcPts val="2000"/>
              </a:spcBef>
              <a:spcAft>
                <a:spcPts val="0"/>
              </a:spcAft>
              <a:buClr>
                <a:srgbClr val="000000"/>
              </a:buClr>
              <a:buSzPts val="2100"/>
              <a:buChar char="•"/>
            </a:pPr>
            <a:r>
              <a:rPr lang="en-US" sz="4200"/>
              <a:t>Collectibles- Baseball cards, stamps etc…</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9"/>
          <p:cNvSpPr txBox="1">
            <a:spLocks noGrp="1"/>
          </p:cNvSpPr>
          <p:nvPr>
            <p:ph type="title"/>
          </p:nvPr>
        </p:nvSpPr>
        <p:spPr>
          <a:xfrm>
            <a:off x="1532681" y="1409700"/>
            <a:ext cx="9605219" cy="2110383"/>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Long Term Care policies</a:t>
            </a:r>
            <a:endParaRPr/>
          </a:p>
        </p:txBody>
      </p:sp>
      <p:sp>
        <p:nvSpPr>
          <p:cNvPr id="376" name="Google Shape;376;p69"/>
          <p:cNvSpPr txBox="1">
            <a:spLocks noGrp="1"/>
          </p:cNvSpPr>
          <p:nvPr>
            <p:ph type="body" idx="1"/>
          </p:nvPr>
        </p:nvSpPr>
        <p:spPr>
          <a:xfrm>
            <a:off x="1270000" y="3124200"/>
            <a:ext cx="10464800" cy="5664200"/>
          </a:xfrm>
          <a:prstGeom prst="rect">
            <a:avLst/>
          </a:prstGeom>
          <a:noFill/>
          <a:ln>
            <a:noFill/>
          </a:ln>
        </p:spPr>
        <p:txBody>
          <a:bodyPr spcFirstLastPara="1" wrap="square" lIns="50800" tIns="50800" rIns="50800" bIns="50800" anchor="ctr" anchorCtr="0">
            <a:noAutofit/>
          </a:bodyPr>
          <a:lstStyle/>
          <a:p>
            <a:pPr marL="863602" lvl="0" indent="-647702" algn="l" rtl="0">
              <a:lnSpc>
                <a:spcPct val="100000"/>
              </a:lnSpc>
              <a:spcBef>
                <a:spcPts val="0"/>
              </a:spcBef>
              <a:spcAft>
                <a:spcPts val="0"/>
              </a:spcAft>
              <a:buClr>
                <a:srgbClr val="000000"/>
              </a:buClr>
              <a:buSzPts val="2100"/>
              <a:buChar char="•"/>
            </a:pPr>
            <a:r>
              <a:rPr lang="en-US" sz="4200"/>
              <a:t>Long term care Policies- nursing homes</a:t>
            </a:r>
            <a:endParaRPr/>
          </a:p>
          <a:p>
            <a:pPr marL="863602" lvl="0" indent="-647702" algn="l" rtl="0">
              <a:lnSpc>
                <a:spcPct val="100000"/>
              </a:lnSpc>
              <a:spcBef>
                <a:spcPts val="2000"/>
              </a:spcBef>
              <a:spcAft>
                <a:spcPts val="0"/>
              </a:spcAft>
              <a:buClr>
                <a:srgbClr val="000000"/>
              </a:buClr>
              <a:buSzPts val="2100"/>
              <a:buChar char="•"/>
            </a:pPr>
            <a:r>
              <a:rPr lang="en-US" sz="4200"/>
              <a:t>Cancer Policies-  </a:t>
            </a:r>
            <a:endParaRPr/>
          </a:p>
          <a:p>
            <a:pPr marL="863602" lvl="0" indent="-647702" algn="l" rtl="0">
              <a:lnSpc>
                <a:spcPct val="100000"/>
              </a:lnSpc>
              <a:spcBef>
                <a:spcPts val="2000"/>
              </a:spcBef>
              <a:spcAft>
                <a:spcPts val="0"/>
              </a:spcAft>
              <a:buClr>
                <a:srgbClr val="000000"/>
              </a:buClr>
              <a:buSzPts val="2100"/>
              <a:buChar char="•"/>
            </a:pPr>
            <a:r>
              <a:rPr lang="en-US" sz="4200"/>
              <a:t>Disability Policies- not working and no income you would go bankrupt?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70"/>
          <p:cNvSpPr txBox="1">
            <a:spLocks noGrp="1"/>
          </p:cNvSpPr>
          <p:nvPr>
            <p:ph type="title"/>
          </p:nvPr>
        </p:nvSpPr>
        <p:spPr>
          <a:xfrm>
            <a:off x="850900" y="838200"/>
            <a:ext cx="11303000" cy="1270000"/>
          </a:xfrm>
          <a:prstGeom prst="rect">
            <a:avLst/>
          </a:prstGeom>
          <a:noFill/>
          <a:ln>
            <a:noFill/>
          </a:ln>
        </p:spPr>
        <p:txBody>
          <a:bodyPr spcFirstLastPara="1" wrap="square" lIns="50800" tIns="50800" rIns="50800" bIns="50800" anchor="ctr" anchorCtr="0">
            <a:noAutofit/>
          </a:bodyPr>
          <a:lstStyle/>
          <a:p>
            <a:pPr marL="0" lvl="0" indent="0" algn="ctr" rtl="0">
              <a:lnSpc>
                <a:spcPct val="80000"/>
              </a:lnSpc>
              <a:spcBef>
                <a:spcPts val="0"/>
              </a:spcBef>
              <a:spcAft>
                <a:spcPts val="0"/>
              </a:spcAft>
              <a:buNone/>
            </a:pPr>
            <a:r>
              <a:rPr lang="en-US" sz="6700" cap="none"/>
              <a:t>RENTERS INSURANCE</a:t>
            </a:r>
            <a:endParaRPr/>
          </a:p>
        </p:txBody>
      </p:sp>
      <p:sp>
        <p:nvSpPr>
          <p:cNvPr id="382" name="Google Shape;382;p70"/>
          <p:cNvSpPr txBox="1">
            <a:spLocks noGrp="1"/>
          </p:cNvSpPr>
          <p:nvPr>
            <p:ph type="body" idx="1"/>
          </p:nvPr>
        </p:nvSpPr>
        <p:spPr>
          <a:xfrm>
            <a:off x="850900" y="2755900"/>
            <a:ext cx="11303000" cy="6350000"/>
          </a:xfrm>
          <a:prstGeom prst="rect">
            <a:avLst/>
          </a:prstGeom>
          <a:noFill/>
          <a:ln>
            <a:noFill/>
          </a:ln>
        </p:spPr>
        <p:txBody>
          <a:bodyPr spcFirstLastPara="1" wrap="square" lIns="50800" tIns="50800" rIns="50800" bIns="50800" anchor="ctr" anchorCtr="0">
            <a:noAutofit/>
          </a:bodyPr>
          <a:lstStyle/>
          <a:p>
            <a:pPr marL="482600" lvl="0" indent="-482600" algn="l" rtl="0">
              <a:lnSpc>
                <a:spcPct val="110000"/>
              </a:lnSpc>
              <a:spcBef>
                <a:spcPts val="0"/>
              </a:spcBef>
              <a:spcAft>
                <a:spcPts val="0"/>
              </a:spcAft>
              <a:buClr>
                <a:srgbClr val="B6492C"/>
              </a:buClr>
              <a:buSzPts val="2013"/>
              <a:buFont typeface="Arial"/>
              <a:buChar char="•"/>
            </a:pPr>
            <a:r>
              <a:rPr lang="en-US" sz="3300">
                <a:solidFill>
                  <a:srgbClr val="B6492C"/>
                </a:solidFill>
              </a:rPr>
              <a:t>Renter’s insurance</a:t>
            </a:r>
            <a:r>
              <a:rPr lang="en-US" sz="3300">
                <a:solidFill>
                  <a:srgbClr val="57564B"/>
                </a:solidFill>
              </a:rPr>
              <a:t>- would cover your valuables in case of loss, depends on how expensive your stuff is to get covered.</a:t>
            </a:r>
            <a:endParaRPr/>
          </a:p>
          <a:p>
            <a:pPr marL="482600" lvl="0" indent="-482600" algn="l" rtl="0">
              <a:lnSpc>
                <a:spcPct val="110000"/>
              </a:lnSpc>
              <a:spcBef>
                <a:spcPts val="3300"/>
              </a:spcBef>
              <a:spcAft>
                <a:spcPts val="0"/>
              </a:spcAft>
              <a:buClr>
                <a:srgbClr val="57564B"/>
              </a:buClr>
              <a:buSzPts val="2013"/>
              <a:buFont typeface="Arial"/>
              <a:buChar char="•"/>
            </a:pPr>
            <a:r>
              <a:rPr lang="en-US" sz="3300">
                <a:solidFill>
                  <a:srgbClr val="57564B"/>
                </a:solidFill>
              </a:rPr>
              <a:t>You will live in - College or Apartments</a:t>
            </a:r>
            <a:endParaRPr/>
          </a:p>
          <a:p>
            <a:pPr marL="482600" lvl="0" indent="-482600" algn="l" rtl="0">
              <a:lnSpc>
                <a:spcPct val="110000"/>
              </a:lnSpc>
              <a:spcBef>
                <a:spcPts val="3300"/>
              </a:spcBef>
              <a:spcAft>
                <a:spcPts val="0"/>
              </a:spcAft>
              <a:buClr>
                <a:srgbClr val="57564B"/>
              </a:buClr>
              <a:buSzPts val="2013"/>
              <a:buFont typeface="Arial"/>
              <a:buChar char="•"/>
            </a:pPr>
            <a:r>
              <a:rPr lang="en-US" sz="3300">
                <a:solidFill>
                  <a:srgbClr val="57564B"/>
                </a:solidFill>
              </a:rPr>
              <a:t>The building will be covered </a:t>
            </a:r>
            <a:r>
              <a:rPr lang="en-US" sz="3300">
                <a:solidFill>
                  <a:srgbClr val="B6492C"/>
                </a:solidFill>
              </a:rPr>
              <a:t>but not your belongings </a:t>
            </a:r>
            <a:endParaRPr/>
          </a:p>
          <a:p>
            <a:pPr marL="482600" lvl="0" indent="-482600" algn="l" rtl="0">
              <a:lnSpc>
                <a:spcPct val="110000"/>
              </a:lnSpc>
              <a:spcBef>
                <a:spcPts val="3300"/>
              </a:spcBef>
              <a:spcAft>
                <a:spcPts val="0"/>
              </a:spcAft>
              <a:buClr>
                <a:srgbClr val="57564B"/>
              </a:buClr>
              <a:buSzPts val="2013"/>
              <a:buFont typeface="Arial"/>
              <a:buChar char="•"/>
            </a:pPr>
            <a:r>
              <a:rPr lang="en-US" sz="3300">
                <a:solidFill>
                  <a:srgbClr val="57564B"/>
                </a:solidFill>
              </a:rPr>
              <a:t>Any loss due to flood, fire, tornado etc… might not be covered by the owner</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71"/>
          <p:cNvSpPr txBox="1">
            <a:spLocks noGrp="1"/>
          </p:cNvSpPr>
          <p:nvPr>
            <p:ph type="title"/>
          </p:nvPr>
        </p:nvSpPr>
        <p:spPr>
          <a:xfrm>
            <a:off x="850900" y="838200"/>
            <a:ext cx="11303000" cy="1270000"/>
          </a:xfrm>
          <a:prstGeom prst="rect">
            <a:avLst/>
          </a:prstGeom>
          <a:noFill/>
          <a:ln>
            <a:noFill/>
          </a:ln>
        </p:spPr>
        <p:txBody>
          <a:bodyPr spcFirstLastPara="1" wrap="square" lIns="50800" tIns="50800" rIns="50800" bIns="50800" anchor="ctr" anchorCtr="0">
            <a:noAutofit/>
          </a:bodyPr>
          <a:lstStyle/>
          <a:p>
            <a:pPr marL="0" lvl="0" indent="0" algn="ctr" rtl="0">
              <a:lnSpc>
                <a:spcPct val="80000"/>
              </a:lnSpc>
              <a:spcBef>
                <a:spcPts val="0"/>
              </a:spcBef>
              <a:spcAft>
                <a:spcPts val="0"/>
              </a:spcAft>
              <a:buNone/>
            </a:pPr>
            <a:r>
              <a:rPr lang="en-US" sz="6700" cap="none"/>
              <a:t>INCOME INSURANCE</a:t>
            </a:r>
            <a:endParaRPr/>
          </a:p>
        </p:txBody>
      </p:sp>
      <p:sp>
        <p:nvSpPr>
          <p:cNvPr id="388" name="Google Shape;388;p71"/>
          <p:cNvSpPr txBox="1">
            <a:spLocks noGrp="1"/>
          </p:cNvSpPr>
          <p:nvPr>
            <p:ph type="body" idx="1"/>
          </p:nvPr>
        </p:nvSpPr>
        <p:spPr>
          <a:xfrm>
            <a:off x="850900" y="2755900"/>
            <a:ext cx="11303000" cy="6350000"/>
          </a:xfrm>
          <a:prstGeom prst="rect">
            <a:avLst/>
          </a:prstGeom>
          <a:noFill/>
          <a:ln>
            <a:noFill/>
          </a:ln>
        </p:spPr>
        <p:txBody>
          <a:bodyPr spcFirstLastPara="1" wrap="square" lIns="50800" tIns="50800" rIns="50800" bIns="50800" anchor="ctr" anchorCtr="0">
            <a:noAutofit/>
          </a:bodyPr>
          <a:lstStyle/>
          <a:p>
            <a:pPr marL="482600" lvl="0" indent="-482600" algn="l" rtl="0">
              <a:lnSpc>
                <a:spcPct val="110000"/>
              </a:lnSpc>
              <a:spcBef>
                <a:spcPts val="0"/>
              </a:spcBef>
              <a:spcAft>
                <a:spcPts val="0"/>
              </a:spcAft>
              <a:buClr>
                <a:srgbClr val="57564B"/>
              </a:buClr>
              <a:buSzPts val="2013"/>
              <a:buFont typeface="Arial"/>
              <a:buChar char="•"/>
            </a:pPr>
            <a:r>
              <a:rPr lang="en-US" sz="3300">
                <a:solidFill>
                  <a:srgbClr val="57564B"/>
                </a:solidFill>
              </a:rPr>
              <a:t>Retirement</a:t>
            </a:r>
            <a:endParaRPr/>
          </a:p>
          <a:p>
            <a:pPr marL="482600" lvl="0" indent="-482600" algn="l" rtl="0">
              <a:lnSpc>
                <a:spcPct val="110000"/>
              </a:lnSpc>
              <a:spcBef>
                <a:spcPts val="3300"/>
              </a:spcBef>
              <a:spcAft>
                <a:spcPts val="0"/>
              </a:spcAft>
              <a:buClr>
                <a:srgbClr val="57564B"/>
              </a:buClr>
              <a:buSzPts val="2013"/>
              <a:buFont typeface="Arial"/>
              <a:buChar char="•"/>
            </a:pPr>
            <a:r>
              <a:rPr lang="en-US" sz="3300">
                <a:solidFill>
                  <a:srgbClr val="57564B"/>
                </a:solidFill>
              </a:rPr>
              <a:t>Social Security, 401(K), STRS, Disability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3"/>
          <p:cNvSpPr txBox="1">
            <a:spLocks noGrp="1"/>
          </p:cNvSpPr>
          <p:nvPr>
            <p:ph type="title"/>
          </p:nvPr>
        </p:nvSpPr>
        <p:spPr>
          <a:xfrm>
            <a:off x="1866900" y="10795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SAMPLE PAYCHECKS</a:t>
            </a:r>
            <a:endParaRPr/>
          </a:p>
        </p:txBody>
      </p:sp>
      <p:sp>
        <p:nvSpPr>
          <p:cNvPr id="99" name="Google Shape;99;p23"/>
          <p:cNvSpPr txBox="1">
            <a:spLocks noGrp="1"/>
          </p:cNvSpPr>
          <p:nvPr>
            <p:ph type="body" idx="1"/>
          </p:nvPr>
        </p:nvSpPr>
        <p:spPr>
          <a:xfrm>
            <a:off x="1270000" y="3124200"/>
            <a:ext cx="10464800" cy="5664200"/>
          </a:xfrm>
          <a:prstGeom prst="rect">
            <a:avLst/>
          </a:prstGeom>
          <a:noFill/>
          <a:ln>
            <a:noFill/>
          </a:ln>
        </p:spPr>
        <p:txBody>
          <a:bodyPr spcFirstLastPara="1" wrap="square" lIns="50800" tIns="50800" rIns="50800" bIns="50800" anchor="ctr" anchorCtr="0">
            <a:noAutofit/>
          </a:bodyPr>
          <a:lstStyle/>
          <a:p>
            <a:pPr marL="863602" lvl="0" indent="-514352" algn="l" rtl="0">
              <a:lnSpc>
                <a:spcPct val="100000"/>
              </a:lnSpc>
              <a:spcBef>
                <a:spcPts val="0"/>
              </a:spcBef>
              <a:spcAft>
                <a:spcPts val="0"/>
              </a:spcAft>
              <a:buClr>
                <a:srgbClr val="000000"/>
              </a:buClr>
              <a:buSzPts val="2100"/>
              <a:buNone/>
            </a:pPr>
            <a:endParaRPr/>
          </a:p>
        </p:txBody>
      </p:sp>
      <p:pic>
        <p:nvPicPr>
          <p:cNvPr id="100" name="Google Shape;100;p23"/>
          <p:cNvPicPr preferRelativeResize="0"/>
          <p:nvPr/>
        </p:nvPicPr>
        <p:blipFill rotWithShape="1">
          <a:blip r:embed="rId3">
            <a:alphaModFix/>
          </a:blip>
          <a:srcRect/>
          <a:stretch/>
        </p:blipFill>
        <p:spPr>
          <a:xfrm>
            <a:off x="2165379" y="2856061"/>
            <a:ext cx="7661217" cy="620047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4"/>
          <p:cNvSpPr txBox="1">
            <a:spLocks noGrp="1"/>
          </p:cNvSpPr>
          <p:nvPr>
            <p:ph type="title"/>
          </p:nvPr>
        </p:nvSpPr>
        <p:spPr>
          <a:xfrm>
            <a:off x="1866900" y="1409700"/>
            <a:ext cx="10033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Decoding your paycheck</a:t>
            </a:r>
            <a:endParaRPr/>
          </a:p>
        </p:txBody>
      </p:sp>
      <p:sp>
        <p:nvSpPr>
          <p:cNvPr id="106" name="Google Shape;106;p24"/>
          <p:cNvSpPr txBox="1">
            <a:spLocks noGrp="1"/>
          </p:cNvSpPr>
          <p:nvPr>
            <p:ph type="body" idx="1"/>
          </p:nvPr>
        </p:nvSpPr>
        <p:spPr>
          <a:xfrm>
            <a:off x="1270000" y="3124200"/>
            <a:ext cx="10464800" cy="5664200"/>
          </a:xfrm>
          <a:prstGeom prst="rect">
            <a:avLst/>
          </a:prstGeom>
          <a:noFill/>
          <a:ln>
            <a:noFill/>
          </a:ln>
        </p:spPr>
        <p:txBody>
          <a:bodyPr spcFirstLastPara="1" wrap="square" lIns="50800" tIns="50800" rIns="50800" bIns="50800" anchor="ctr" anchorCtr="0">
            <a:noAutofit/>
          </a:bodyPr>
          <a:lstStyle/>
          <a:p>
            <a:pPr marL="863602" marR="0" lvl="0" indent="-647702" algn="l" rtl="0">
              <a:lnSpc>
                <a:spcPct val="100000"/>
              </a:lnSpc>
              <a:spcBef>
                <a:spcPts val="0"/>
              </a:spcBef>
              <a:spcAft>
                <a:spcPts val="0"/>
              </a:spcAft>
              <a:buClr>
                <a:srgbClr val="000000"/>
              </a:buClr>
              <a:buSzPts val="2100"/>
              <a:buFont typeface="Arial"/>
              <a:buChar char="•"/>
            </a:pPr>
            <a:r>
              <a:rPr lang="en-US" sz="4200" b="1" i="0" u="sng" strike="noStrike" cap="none">
                <a:solidFill>
                  <a:schemeClr val="hlink"/>
                </a:solidFill>
                <a:latin typeface="Radley"/>
                <a:ea typeface="Radley"/>
                <a:cs typeface="Radley"/>
                <a:sym typeface="Radley"/>
                <a:hlinkClick r:id="rId3"/>
              </a:rPr>
              <a:t>http://www.themint.org/kids/decoding-your-paycheck.html</a:t>
            </a:r>
            <a:endParaRPr sz="4200" b="1" i="0" u="sng" strike="noStrike" cap="none">
              <a:solidFill>
                <a:schemeClr val="hlink"/>
              </a:solidFill>
              <a:latin typeface="Radley"/>
              <a:ea typeface="Radley"/>
              <a:cs typeface="Radley"/>
              <a:sym typeface="Radley"/>
              <a:hlinkClick r:id="rId3"/>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5"/>
          <p:cNvSpPr txBox="1">
            <a:spLocks noGrp="1"/>
          </p:cNvSpPr>
          <p:nvPr>
            <p:ph type="title"/>
          </p:nvPr>
        </p:nvSpPr>
        <p:spPr>
          <a:xfrm>
            <a:off x="787400" y="2387600"/>
            <a:ext cx="11430000" cy="2908300"/>
          </a:xfrm>
          <a:prstGeom prst="rect">
            <a:avLst/>
          </a:prstGeom>
          <a:noFill/>
          <a:ln>
            <a:noFill/>
          </a:ln>
          <a:effectLst>
            <a:outerShdw blurRad="25400" dist="12700" dir="16200000" rotWithShape="0">
              <a:srgbClr val="000000"/>
            </a:outerShdw>
          </a:effectLst>
        </p:spPr>
        <p:txBody>
          <a:bodyPr spcFirstLastPara="1" wrap="square" lIns="0" tIns="0" rIns="0" bIns="0" anchor="b" anchorCtr="0">
            <a:noAutofit/>
          </a:bodyPr>
          <a:lstStyle/>
          <a:p>
            <a:pPr marL="0" lvl="0" indent="0" algn="ctr" rtl="0">
              <a:lnSpc>
                <a:spcPct val="100000"/>
              </a:lnSpc>
              <a:spcBef>
                <a:spcPts val="0"/>
              </a:spcBef>
              <a:spcAft>
                <a:spcPts val="0"/>
              </a:spcAft>
              <a:buNone/>
            </a:pPr>
            <a:r>
              <a:rPr lang="en-US" sz="8400" b="1">
                <a:solidFill>
                  <a:srgbClr val="DEE8F1"/>
                </a:solidFill>
              </a:rPr>
              <a:t>Taxes you will pay</a:t>
            </a:r>
            <a:endParaRPr/>
          </a:p>
        </p:txBody>
      </p:sp>
      <p:sp>
        <p:nvSpPr>
          <p:cNvPr id="112" name="Google Shape;112;p25"/>
          <p:cNvSpPr txBox="1">
            <a:spLocks noGrp="1"/>
          </p:cNvSpPr>
          <p:nvPr>
            <p:ph type="body" idx="1"/>
          </p:nvPr>
        </p:nvSpPr>
        <p:spPr>
          <a:xfrm>
            <a:off x="787400" y="5397500"/>
            <a:ext cx="11430000" cy="3187700"/>
          </a:xfrm>
          <a:prstGeom prst="rect">
            <a:avLst/>
          </a:prstGeom>
          <a:noFill/>
          <a:ln>
            <a:noFill/>
          </a:ln>
          <a:effectLst>
            <a:outerShdw blurRad="25400" dist="12700" dir="16200000" rotWithShape="0">
              <a:srgbClr val="000000"/>
            </a:outerShdw>
          </a:effectLst>
        </p:spPr>
        <p:txBody>
          <a:bodyPr spcFirstLastPara="1" wrap="square" lIns="0" tIns="0" rIns="0" bIns="0" anchor="t" anchorCtr="0">
            <a:noAutofit/>
          </a:bodyPr>
          <a:lstStyle/>
          <a:p>
            <a:pPr marL="0" lvl="0" indent="0" algn="ctr" rtl="0">
              <a:lnSpc>
                <a:spcPct val="100000"/>
              </a:lnSpc>
              <a:spcBef>
                <a:spcPts val="0"/>
              </a:spcBef>
              <a:spcAft>
                <a:spcPts val="0"/>
              </a:spcAft>
              <a:buClr>
                <a:srgbClr val="DEE8F1"/>
              </a:buClr>
              <a:buSzPts val="3200"/>
              <a:buFont typeface="Arial"/>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6"/>
          <p:cNvSpPr txBox="1">
            <a:spLocks noGrp="1"/>
          </p:cNvSpPr>
          <p:nvPr>
            <p:ph type="title"/>
          </p:nvPr>
        </p:nvSpPr>
        <p:spPr>
          <a:xfrm>
            <a:off x="1866900" y="1041400"/>
            <a:ext cx="9271000" cy="1714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r>
              <a:rPr lang="en-US" sz="6400" b="1">
                <a:solidFill>
                  <a:srgbClr val="4C4C4F"/>
                </a:solidFill>
              </a:rPr>
              <a:t>Taxes </a:t>
            </a:r>
            <a:endParaRPr/>
          </a:p>
        </p:txBody>
      </p:sp>
      <p:sp>
        <p:nvSpPr>
          <p:cNvPr id="118" name="Google Shape;118;p26"/>
          <p:cNvSpPr txBox="1">
            <a:spLocks noGrp="1"/>
          </p:cNvSpPr>
          <p:nvPr>
            <p:ph type="body" idx="1"/>
          </p:nvPr>
        </p:nvSpPr>
        <p:spPr>
          <a:xfrm>
            <a:off x="1270000" y="3124200"/>
            <a:ext cx="10464800" cy="5664200"/>
          </a:xfrm>
          <a:prstGeom prst="rect">
            <a:avLst/>
          </a:prstGeom>
          <a:noFill/>
          <a:ln>
            <a:noFill/>
          </a:ln>
        </p:spPr>
        <p:txBody>
          <a:bodyPr spcFirstLastPara="1" wrap="square" lIns="50800" tIns="50800" rIns="50800" bIns="50800" anchor="ctr" anchorCtr="0">
            <a:noAutofit/>
          </a:bodyPr>
          <a:lstStyle/>
          <a:p>
            <a:pPr marL="863602" lvl="0" indent="-514352" algn="l" rtl="0">
              <a:lnSpc>
                <a:spcPct val="100000"/>
              </a:lnSpc>
              <a:spcBef>
                <a:spcPts val="0"/>
              </a:spcBef>
              <a:spcAft>
                <a:spcPts val="0"/>
              </a:spcAft>
              <a:buClr>
                <a:srgbClr val="000000"/>
              </a:buClr>
              <a:buSzPts val="2100"/>
              <a:buNone/>
            </a:pPr>
            <a:endParaRPr/>
          </a:p>
        </p:txBody>
      </p:sp>
      <p:pic>
        <p:nvPicPr>
          <p:cNvPr id="119" name="Google Shape;119;p26"/>
          <p:cNvPicPr preferRelativeResize="0"/>
          <p:nvPr/>
        </p:nvPicPr>
        <p:blipFill rotWithShape="1">
          <a:blip r:embed="rId3">
            <a:alphaModFix/>
          </a:blip>
          <a:srcRect/>
          <a:stretch/>
        </p:blipFill>
        <p:spPr>
          <a:xfrm>
            <a:off x="914400" y="2397609"/>
            <a:ext cx="9880600" cy="6466991"/>
          </a:xfrm>
          <a:prstGeom prst="rect">
            <a:avLst/>
          </a:prstGeom>
          <a:noFill/>
          <a:ln>
            <a:noFill/>
          </a:ln>
        </p:spPr>
      </p:pic>
    </p:spTree>
  </p:cSld>
  <p:clrMapOvr>
    <a:masterClrMapping/>
  </p:clrMapOvr>
</p:sld>
</file>

<file path=ppt/theme/theme1.xml><?xml version="1.0" encoding="utf-8"?>
<a:theme xmlns:a="http://schemas.openxmlformats.org/drawingml/2006/main" name="Typeset">
  <a:themeElements>
    <a:clrScheme name="Typeset">
      <a:dk1>
        <a:srgbClr val="000000"/>
      </a:dk1>
      <a:lt1>
        <a:srgbClr val="FFFFFF"/>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ypeset">
  <a:themeElements>
    <a:clrScheme name="Typeset">
      <a:dk1>
        <a:srgbClr val="000000"/>
      </a:dk1>
      <a:lt1>
        <a:srgbClr val="FFFFFF"/>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2206</Words>
  <Application>Microsoft Office PowerPoint</Application>
  <PresentationFormat>Custom</PresentationFormat>
  <Paragraphs>234</Paragraphs>
  <Slides>54</Slides>
  <Notes>54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Bodoni</vt:lpstr>
      <vt:lpstr>Noto Sans Symbols</vt:lpstr>
      <vt:lpstr>Jacques Francois Shadow</vt:lpstr>
      <vt:lpstr>Verdana</vt:lpstr>
      <vt:lpstr>Radley</vt:lpstr>
      <vt:lpstr>Merriweather Sans</vt:lpstr>
      <vt:lpstr>Arial</vt:lpstr>
      <vt:lpstr>Typeset</vt:lpstr>
      <vt:lpstr>INSURANCE, TAXES, CHECKBOOKS &amp; PAYCHECKS</vt:lpstr>
      <vt:lpstr>Paychecks</vt:lpstr>
      <vt:lpstr>Paychecks</vt:lpstr>
      <vt:lpstr>Paychecks</vt:lpstr>
      <vt:lpstr>PowerPoint Presentation</vt:lpstr>
      <vt:lpstr>SAMPLE PAYCHECKS</vt:lpstr>
      <vt:lpstr>Decoding your paycheck</vt:lpstr>
      <vt:lpstr>Taxes you will pay</vt:lpstr>
      <vt:lpstr>Taxes </vt:lpstr>
      <vt:lpstr>INCOME TAXES</vt:lpstr>
      <vt:lpstr>Federal Tax Bracket</vt:lpstr>
      <vt:lpstr>PowerPoint Presentation</vt:lpstr>
      <vt:lpstr>Payroll deductions</vt:lpstr>
      <vt:lpstr>Payroll Deductions</vt:lpstr>
      <vt:lpstr>PowerPoint Presentation</vt:lpstr>
      <vt:lpstr>Use map on following slide- NY or TX?</vt:lpstr>
      <vt:lpstr>PowerPoint Presentation</vt:lpstr>
      <vt:lpstr>Carmelo</vt:lpstr>
      <vt:lpstr>State Income tax</vt:lpstr>
      <vt:lpstr>HOW TAXES EFFECT YOU?</vt:lpstr>
      <vt:lpstr>FILING TAXES</vt:lpstr>
      <vt:lpstr>EXEMPTIONS</vt:lpstr>
      <vt:lpstr>CREDITS</vt:lpstr>
      <vt:lpstr>Sales Tax</vt:lpstr>
      <vt:lpstr>Property</vt:lpstr>
      <vt:lpstr>Your Property Tax</vt:lpstr>
      <vt:lpstr>Other taxes</vt:lpstr>
      <vt:lpstr>Other taxes</vt:lpstr>
      <vt:lpstr>PowerPoint Presentation</vt:lpstr>
      <vt:lpstr>Insurance</vt:lpstr>
      <vt:lpstr>Insurance Types</vt:lpstr>
      <vt:lpstr>Insurance Terms</vt:lpstr>
      <vt:lpstr>PowerPoint Presentation</vt:lpstr>
      <vt:lpstr>Health Insurance Stats</vt:lpstr>
      <vt:lpstr>Historical Stats</vt:lpstr>
      <vt:lpstr>Health / Medical Insurance</vt:lpstr>
      <vt:lpstr>Insurance cont...</vt:lpstr>
      <vt:lpstr>No Insurance</vt:lpstr>
      <vt:lpstr>Stats on Health Insurance</vt:lpstr>
      <vt:lpstr>Government Health Care</vt:lpstr>
      <vt:lpstr>Medicare</vt:lpstr>
      <vt:lpstr>Who pays???</vt:lpstr>
      <vt:lpstr>Medicaid</vt:lpstr>
      <vt:lpstr>Medicaid Eligible</vt:lpstr>
      <vt:lpstr>PowerPoint Presentation</vt:lpstr>
      <vt:lpstr>Obamacare </vt:lpstr>
      <vt:lpstr>Affordable Care Act</vt:lpstr>
      <vt:lpstr>Life Insurance</vt:lpstr>
      <vt:lpstr>Auto</vt:lpstr>
      <vt:lpstr>Home Insurance</vt:lpstr>
      <vt:lpstr>Personal item insurance</vt:lpstr>
      <vt:lpstr>Long Term Care policies</vt:lpstr>
      <vt:lpstr>RENTERS INSURANCE</vt:lpstr>
      <vt:lpstr>INCOME INSURANCE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INSURANCE, TAXES, CHECKBOOKS &amp; PAYCHECKS</dc:title>
  <dc:creator>MIKE SPINRAD</dc:creator>
  <cp:lastModifiedBy>MIKE SPINRAD</cp:lastModifiedBy>
  <cp:revision>1</cp:revision>
  <dcterms:modified xsi:type="dcterms:W3CDTF">2020-03-13T16:10:03Z</dcterms:modified>
</cp:coreProperties>
</file>