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3672-6122-4E72-8900-18FF74E9EFEA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7013-D79D-47C0-A64C-25E266649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3672-6122-4E72-8900-18FF74E9EFEA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7013-D79D-47C0-A64C-25E266649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3672-6122-4E72-8900-18FF74E9EFEA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7013-D79D-47C0-A64C-25E266649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3672-6122-4E72-8900-18FF74E9EFEA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7013-D79D-47C0-A64C-25E266649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3672-6122-4E72-8900-18FF74E9EFEA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7013-D79D-47C0-A64C-25E266649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3672-6122-4E72-8900-18FF74E9EFEA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7013-D79D-47C0-A64C-25E266649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3672-6122-4E72-8900-18FF74E9EFEA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7013-D79D-47C0-A64C-25E266649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3672-6122-4E72-8900-18FF74E9EFEA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7013-D79D-47C0-A64C-25E266649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3672-6122-4E72-8900-18FF74E9EFEA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7013-D79D-47C0-A64C-25E266649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3672-6122-4E72-8900-18FF74E9EFEA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7013-D79D-47C0-A64C-25E266649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3672-6122-4E72-8900-18FF74E9EFEA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7013-D79D-47C0-A64C-25E266649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13672-6122-4E72-8900-18FF74E9EFEA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D7013-D79D-47C0-A64C-25E2666492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Childhood Amnesia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don’t we remember our infancy?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cannot remember taking our first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Remembered events in childhood are often false memories</a:t>
            </a:r>
          </a:p>
          <a:p>
            <a:r>
              <a:rPr lang="en-US" dirty="0" smtClean="0"/>
              <a:t>These memories are usually reconstructions</a:t>
            </a:r>
          </a:p>
          <a:p>
            <a:pPr lvl="1"/>
            <a:r>
              <a:rPr lang="en-US" dirty="0" smtClean="0"/>
              <a:t>Photographs</a:t>
            </a:r>
          </a:p>
          <a:p>
            <a:pPr lvl="1"/>
            <a:r>
              <a:rPr lang="en-US" dirty="0" smtClean="0"/>
              <a:t>Family stories</a:t>
            </a:r>
          </a:p>
          <a:p>
            <a:pPr lvl="1"/>
            <a:r>
              <a:rPr lang="en-US" dirty="0" smtClean="0"/>
              <a:t>Imagination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 retain some early memories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Procedural memories such as how to walk</a:t>
            </a:r>
          </a:p>
          <a:p>
            <a:r>
              <a:rPr lang="en-US" dirty="0" smtClean="0"/>
              <a:t>Semantic memories such as names of people and places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Brain is not well developed (biological explanation)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 areas involved in the storage of events</a:t>
            </a:r>
          </a:p>
          <a:p>
            <a:r>
              <a:rPr lang="en-US" dirty="0" smtClean="0"/>
              <a:t>Areas of working memory and decision making such as prefrontal cortex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 is missing and encoding not developed (cognitive explanation)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Lack of sense of self—self-concept does not emerge before two years of age</a:t>
            </a:r>
          </a:p>
          <a:p>
            <a:r>
              <a:rPr lang="en-US" dirty="0" smtClean="0"/>
              <a:t>Impoverished encoding—preschoolers do not encode experiences as elaborately as adults and tend to rely on adults for retrieval clues.</a:t>
            </a:r>
          </a:p>
          <a:p>
            <a:r>
              <a:rPr lang="en-US" dirty="0" smtClean="0"/>
              <a:t>The dependency on adults prevents preschoolers from building up a core of remembered material.</a:t>
            </a:r>
          </a:p>
          <a:p>
            <a:r>
              <a:rPr lang="en-US" dirty="0" smtClean="0"/>
              <a:t>Preschoolers tend to focus on the routine rather than distinctive experiences that provide retrieval cues and make an event memorable</a:t>
            </a:r>
          </a:p>
          <a:p>
            <a:r>
              <a:rPr lang="en-US" dirty="0" smtClean="0"/>
              <a:t>Preschoolers use different cognitive schemas so when these children switch to adult ways of thinking, they lack cues necessary to recall </a:t>
            </a:r>
            <a:r>
              <a:rPr lang="en-US" smtClean="0"/>
              <a:t>earlier experiences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186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Childhood Amnesia</vt:lpstr>
      <vt:lpstr>We cannot remember taking our first steps</vt:lpstr>
      <vt:lpstr>We do retain some early memories</vt:lpstr>
      <vt:lpstr>Brain is not well developed (biological explanation)</vt:lpstr>
      <vt:lpstr>Self is missing and encoding not developed (cognitive explanation)</vt:lpstr>
    </vt:vector>
  </TitlesOfParts>
  <Company>NUSD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Childhood Amnesia</dc:title>
  <dc:creator>mspinrad</dc:creator>
  <cp:lastModifiedBy>mspinrad</cp:lastModifiedBy>
  <cp:revision>8</cp:revision>
  <dcterms:created xsi:type="dcterms:W3CDTF">2014-02-07T18:12:50Z</dcterms:created>
  <dcterms:modified xsi:type="dcterms:W3CDTF">2014-02-07T18:43:06Z</dcterms:modified>
</cp:coreProperties>
</file>