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2CA9A-1ADB-4C26-827F-3DDAFBE1EE3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581A2-7867-47B0-84DF-58B02608F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capula" TargetMode="External"/><Relationship Id="rId2" Type="http://schemas.openxmlformats.org/officeDocument/2006/relationships/hyperlink" Target="http://en.wikipedia.org/wiki/Clavic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adius_%28bone%29" TargetMode="External"/><Relationship Id="rId5" Type="http://schemas.openxmlformats.org/officeDocument/2006/relationships/hyperlink" Target="http://en.wikipedia.org/wiki/Ulna" TargetMode="External"/><Relationship Id="rId4" Type="http://schemas.openxmlformats.org/officeDocument/2006/relationships/hyperlink" Target="http://en.wikipedia.org/wiki/Humeru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rapezium_%28bone%29" TargetMode="External"/><Relationship Id="rId13" Type="http://schemas.openxmlformats.org/officeDocument/2006/relationships/hyperlink" Target="http://en.wikipedia.org/wiki/Phalanges_of_the_hand" TargetMode="External"/><Relationship Id="rId3" Type="http://schemas.openxmlformats.org/officeDocument/2006/relationships/hyperlink" Target="http://en.wikipedia.org/wiki/Carpus" TargetMode="External"/><Relationship Id="rId7" Type="http://schemas.openxmlformats.org/officeDocument/2006/relationships/hyperlink" Target="http://en.wikipedia.org/wiki/Pisiform_bone" TargetMode="External"/><Relationship Id="rId12" Type="http://schemas.openxmlformats.org/officeDocument/2006/relationships/hyperlink" Target="http://en.wikipedia.org/wiki/Metacarpus" TargetMode="External"/><Relationship Id="rId2" Type="http://schemas.openxmlformats.org/officeDocument/2006/relationships/hyperlink" Target="http://en.wikipedia.org/wiki/Hand" TargetMode="External"/><Relationship Id="rId16" Type="http://schemas.openxmlformats.org/officeDocument/2006/relationships/hyperlink" Target="http://en.wikipedia.org/wiki/Distal_phalang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Triquetral" TargetMode="External"/><Relationship Id="rId11" Type="http://schemas.openxmlformats.org/officeDocument/2006/relationships/hyperlink" Target="http://en.wikipedia.org/wiki/Hamate_bone" TargetMode="External"/><Relationship Id="rId5" Type="http://schemas.openxmlformats.org/officeDocument/2006/relationships/hyperlink" Target="http://en.wikipedia.org/wiki/Lunate_bone" TargetMode="External"/><Relationship Id="rId15" Type="http://schemas.openxmlformats.org/officeDocument/2006/relationships/hyperlink" Target="http://en.wikipedia.org/wiki/Intermediate_phalanges" TargetMode="External"/><Relationship Id="rId10" Type="http://schemas.openxmlformats.org/officeDocument/2006/relationships/hyperlink" Target="http://en.wikipedia.org/wiki/Capitate_bone" TargetMode="External"/><Relationship Id="rId4" Type="http://schemas.openxmlformats.org/officeDocument/2006/relationships/hyperlink" Target="http://en.wikipedia.org/wiki/Scaphoid_bone" TargetMode="External"/><Relationship Id="rId9" Type="http://schemas.openxmlformats.org/officeDocument/2006/relationships/hyperlink" Target="http://en.wikipedia.org/wiki/Trapezoid_bone" TargetMode="External"/><Relationship Id="rId14" Type="http://schemas.openxmlformats.org/officeDocument/2006/relationships/hyperlink" Target="http://en.wikipedia.org/wiki/Proximal_phalang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Anatomy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Arm and hand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Arm</a:t>
            </a:r>
          </a:p>
          <a:p>
            <a:r>
              <a:rPr lang="en-US" dirty="0" smtClean="0"/>
              <a:t>The bones of the upper arm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hlinkClick r:id="rId2" tooltip="Clavicle"/>
              </a:rPr>
              <a:t>clavicle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hlinkClick r:id="rId3" tooltip="Scapula"/>
              </a:rPr>
              <a:t>scapula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hlinkClick r:id="rId4" tooltip="Humerus"/>
              </a:rPr>
              <a:t>humerus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hlinkClick r:id="rId5" tooltip="Ulna"/>
              </a:rPr>
              <a:t>ulna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hlinkClick r:id="rId6" tooltip="Radius (bone)"/>
              </a:rPr>
              <a:t>radius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The </a:t>
            </a:r>
            <a:r>
              <a:rPr lang="en-US" dirty="0" smtClean="0">
                <a:hlinkClick r:id="rId2" tooltip="Hand"/>
              </a:rPr>
              <a:t>hand</a:t>
            </a:r>
            <a:r>
              <a:rPr lang="en-US" dirty="0" smtClean="0"/>
              <a:t> (54 bones, 27 in each hand)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hlinkClick r:id="rId3" tooltip="Carpus"/>
              </a:rPr>
              <a:t>carpus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>
                <a:hlinkClick r:id="rId4" tooltip="Scaphoid bone"/>
              </a:rPr>
              <a:t>scaphoid</a:t>
            </a:r>
            <a:r>
              <a:rPr lang="en-US" dirty="0" smtClean="0">
                <a:hlinkClick r:id="rId4" tooltip="Scaphoid bone"/>
              </a:rPr>
              <a:t> bone</a:t>
            </a:r>
            <a:r>
              <a:rPr lang="en-US" dirty="0" smtClean="0"/>
              <a:t> (2)</a:t>
            </a:r>
          </a:p>
          <a:p>
            <a:pPr lvl="2"/>
            <a:r>
              <a:rPr lang="en-US" dirty="0" err="1" smtClean="0">
                <a:hlinkClick r:id="rId5" tooltip="Lunate bone"/>
              </a:rPr>
              <a:t>lunate</a:t>
            </a:r>
            <a:r>
              <a:rPr lang="en-US" dirty="0" smtClean="0">
                <a:hlinkClick r:id="rId5" tooltip="Lunate bone"/>
              </a:rPr>
              <a:t> bone</a:t>
            </a:r>
            <a:r>
              <a:rPr lang="en-US" dirty="0" smtClean="0"/>
              <a:t> (2)</a:t>
            </a:r>
          </a:p>
          <a:p>
            <a:pPr lvl="2"/>
            <a:r>
              <a:rPr lang="en-US" dirty="0" err="1" smtClean="0">
                <a:hlinkClick r:id="rId6" tooltip="Triquetral"/>
              </a:rPr>
              <a:t>triquetrum</a:t>
            </a:r>
            <a:r>
              <a:rPr lang="en-US" dirty="0" smtClean="0">
                <a:hlinkClick r:id="rId6" tooltip="Triquetral"/>
              </a:rPr>
              <a:t> bone</a:t>
            </a:r>
            <a:r>
              <a:rPr lang="en-US" dirty="0" smtClean="0"/>
              <a:t> (2)</a:t>
            </a:r>
          </a:p>
          <a:p>
            <a:pPr lvl="2"/>
            <a:r>
              <a:rPr lang="en-US" dirty="0" err="1" smtClean="0">
                <a:hlinkClick r:id="rId7" tooltip="Pisiform bone"/>
              </a:rPr>
              <a:t>pisiform</a:t>
            </a:r>
            <a:r>
              <a:rPr lang="en-US" dirty="0" smtClean="0">
                <a:hlinkClick r:id="rId7" tooltip="Pisiform bone"/>
              </a:rPr>
              <a:t> bone</a:t>
            </a:r>
            <a:r>
              <a:rPr lang="en-US" dirty="0" smtClean="0"/>
              <a:t> (2)</a:t>
            </a:r>
          </a:p>
          <a:p>
            <a:pPr lvl="2"/>
            <a:r>
              <a:rPr lang="en-US" dirty="0" smtClean="0">
                <a:hlinkClick r:id="rId8" tooltip="Trapezium (bone)"/>
              </a:rPr>
              <a:t>trapezium</a:t>
            </a:r>
            <a:r>
              <a:rPr lang="en-US" dirty="0" smtClean="0"/>
              <a:t> (2)</a:t>
            </a:r>
          </a:p>
          <a:p>
            <a:pPr lvl="2"/>
            <a:r>
              <a:rPr lang="en-US" dirty="0" smtClean="0">
                <a:hlinkClick r:id="rId9" tooltip="Trapezoid bone"/>
              </a:rPr>
              <a:t>trapezoid bone</a:t>
            </a:r>
            <a:r>
              <a:rPr lang="en-US" dirty="0" smtClean="0"/>
              <a:t> (2)</a:t>
            </a:r>
          </a:p>
          <a:p>
            <a:pPr lvl="2"/>
            <a:r>
              <a:rPr lang="en-US" dirty="0" err="1" smtClean="0">
                <a:hlinkClick r:id="rId10" tooltip="Capitate bone"/>
              </a:rPr>
              <a:t>capitate</a:t>
            </a:r>
            <a:r>
              <a:rPr lang="en-US" dirty="0" smtClean="0">
                <a:hlinkClick r:id="rId10" tooltip="Capitate bone"/>
              </a:rPr>
              <a:t> bone</a:t>
            </a:r>
            <a:r>
              <a:rPr lang="en-US" dirty="0" smtClean="0"/>
              <a:t> (2)</a:t>
            </a:r>
          </a:p>
          <a:p>
            <a:pPr lvl="2"/>
            <a:r>
              <a:rPr lang="en-US" dirty="0" err="1" smtClean="0">
                <a:hlinkClick r:id="rId11" tooltip="Hamate bone"/>
              </a:rPr>
              <a:t>hamate</a:t>
            </a:r>
            <a:r>
              <a:rPr lang="en-US" dirty="0" smtClean="0">
                <a:hlinkClick r:id="rId11" tooltip="Hamate bone"/>
              </a:rPr>
              <a:t> bone</a:t>
            </a:r>
            <a:r>
              <a:rPr lang="en-US" dirty="0" smtClean="0"/>
              <a:t> (2)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hlinkClick r:id="rId12" tooltip="Metacarpus"/>
              </a:rPr>
              <a:t>metacarpus</a:t>
            </a:r>
            <a:r>
              <a:rPr lang="en-US" dirty="0" smtClean="0"/>
              <a:t> (5 × 2)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hlinkClick r:id="rId13" tooltip="Phalanges of the hand"/>
              </a:rPr>
              <a:t>phalanges of the hand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hlinkClick r:id="rId14" tooltip="Proximal phalanges"/>
              </a:rPr>
              <a:t>proximal phalanges</a:t>
            </a:r>
            <a:r>
              <a:rPr lang="en-US" dirty="0" smtClean="0"/>
              <a:t> (5 × 2)</a:t>
            </a:r>
          </a:p>
          <a:p>
            <a:pPr lvl="2"/>
            <a:r>
              <a:rPr lang="en-US" dirty="0" smtClean="0">
                <a:hlinkClick r:id="rId15" tooltip="Intermediate phalanges"/>
              </a:rPr>
              <a:t>intermediate phalanges</a:t>
            </a:r>
            <a:r>
              <a:rPr lang="en-US" dirty="0" smtClean="0"/>
              <a:t> (4 × 2)</a:t>
            </a:r>
          </a:p>
          <a:p>
            <a:pPr lvl="2"/>
            <a:r>
              <a:rPr lang="en-US" dirty="0" smtClean="0">
                <a:hlinkClick r:id="rId16" tooltip="Distal phalanges"/>
              </a:rPr>
              <a:t>distal phalanges</a:t>
            </a:r>
            <a:r>
              <a:rPr lang="en-US" dirty="0" smtClean="0"/>
              <a:t> (5 × 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Anatomy</vt:lpstr>
      <vt:lpstr>Arm</vt:lpstr>
      <vt:lpstr>Hand</vt:lpstr>
    </vt:vector>
  </TitlesOfParts>
  <Company>NUSD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</dc:title>
  <dc:creator>mspinrad</dc:creator>
  <cp:lastModifiedBy>mspinrad</cp:lastModifiedBy>
  <cp:revision>1</cp:revision>
  <dcterms:created xsi:type="dcterms:W3CDTF">2015-04-06T19:38:57Z</dcterms:created>
  <dcterms:modified xsi:type="dcterms:W3CDTF">2015-04-06T19:41:25Z</dcterms:modified>
</cp:coreProperties>
</file>