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86650-B94F-40DF-B60B-B86818D9C2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40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7DF10-8CEF-478F-B09D-E8EFC3D08A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3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CBBA8-689E-47AF-9AF8-190AAECE09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95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4DB07-4E8C-47A7-A6E2-1858283E60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04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846AB-4C07-4E9C-8D9A-1CDB5FC9B8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58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2435E-55BD-4B1B-8F45-069B28BE55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50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48257-91A4-4E45-AC2E-7978C9957D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6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0D032-6763-4F21-B711-6ECD0518D9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35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C8B1E-37D3-4B6C-BB88-439807EC17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15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926DD-1CBB-4892-A7CD-FE085E331D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07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FAAA0-82BD-448B-A01A-EBE3E3E3F3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51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B3C873-6418-4459-BAE8-7E7E9DA6C6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60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5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5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5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5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5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2762250"/>
          </a:xfrm>
        </p:spPr>
        <p:txBody>
          <a:bodyPr anchor="ctr"/>
          <a:lstStyle/>
          <a:p>
            <a:r>
              <a:rPr lang="en-US" altLang="en-US"/>
              <a:t>The Nations Sick Economy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600"/>
              <a:t>Chapter 14</a:t>
            </a:r>
          </a:p>
          <a:p>
            <a:pPr>
              <a:lnSpc>
                <a:spcPct val="80000"/>
              </a:lnSpc>
            </a:pPr>
            <a:r>
              <a:rPr lang="en-US" altLang="en-US" sz="4600"/>
              <a:t>Section 1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Information from the textbook The Americans, 2006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Hawley-Smoot Tariff Act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2964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800"/>
              <a:t>Set a high tariff</a:t>
            </a:r>
          </a:p>
          <a:p>
            <a:pPr>
              <a:lnSpc>
                <a:spcPct val="80000"/>
              </a:lnSpc>
            </a:pPr>
            <a:r>
              <a:rPr lang="en-US" altLang="en-US" sz="3800"/>
              <a:t>Resulted in decreased amount of imports</a:t>
            </a:r>
          </a:p>
          <a:p>
            <a:pPr lvl="1">
              <a:lnSpc>
                <a:spcPct val="80000"/>
              </a:lnSpc>
            </a:pPr>
            <a:r>
              <a:rPr lang="en-US" altLang="en-US" sz="3800"/>
              <a:t>Foreign countries weren’t earning money and couldn’t afford to buy US goods.</a:t>
            </a:r>
          </a:p>
          <a:p>
            <a:pPr>
              <a:lnSpc>
                <a:spcPct val="80000"/>
              </a:lnSpc>
            </a:pPr>
            <a:r>
              <a:rPr lang="en-US" altLang="en-US" sz="3800"/>
              <a:t>Decreased demand caused increase in unemployment</a:t>
            </a:r>
          </a:p>
          <a:p>
            <a:pPr>
              <a:lnSpc>
                <a:spcPct val="80000"/>
              </a:lnSpc>
            </a:pPr>
            <a:r>
              <a:rPr lang="en-US" altLang="en-US" sz="3800"/>
              <a:t>Foreign countries also increased tariffs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sz="5400"/>
              <a:t>Causes of the Great Depression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Tariffs and war debt </a:t>
            </a:r>
          </a:p>
          <a:p>
            <a:r>
              <a:rPr lang="en-US" altLang="en-US"/>
              <a:t>Farming crisis</a:t>
            </a:r>
          </a:p>
          <a:p>
            <a:r>
              <a:rPr lang="en-US" altLang="en-US"/>
              <a:t>Availability of credit</a:t>
            </a:r>
          </a:p>
          <a:p>
            <a:r>
              <a:rPr lang="en-US" altLang="en-US"/>
              <a:t>Unequal distribution of income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2209800"/>
          </a:xfrm>
        </p:spPr>
        <p:txBody>
          <a:bodyPr anchor="ctr"/>
          <a:lstStyle/>
          <a:p>
            <a:r>
              <a:rPr lang="en-US" altLang="en-US" sz="5400"/>
              <a:t>Hardships and Suffering During the Depression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600"/>
              <a:t>Chapter 14</a:t>
            </a:r>
          </a:p>
          <a:p>
            <a:pPr>
              <a:lnSpc>
                <a:spcPct val="80000"/>
              </a:lnSpc>
            </a:pPr>
            <a:r>
              <a:rPr lang="en-US" altLang="en-US" sz="4600"/>
              <a:t>Section 2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Information from the textbook The Americans, 2006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Cities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Unemployment</a:t>
            </a:r>
          </a:p>
          <a:p>
            <a:pPr>
              <a:lnSpc>
                <a:spcPct val="90000"/>
              </a:lnSpc>
            </a:pPr>
            <a:r>
              <a:rPr lang="en-US" altLang="en-US"/>
              <a:t>Evictions</a:t>
            </a:r>
          </a:p>
          <a:p>
            <a:pPr>
              <a:lnSpc>
                <a:spcPct val="90000"/>
              </a:lnSpc>
            </a:pPr>
            <a:r>
              <a:rPr lang="en-US" altLang="en-US"/>
              <a:t>Shantytowns</a:t>
            </a:r>
          </a:p>
          <a:p>
            <a:pPr>
              <a:lnSpc>
                <a:spcPct val="90000"/>
              </a:lnSpc>
            </a:pPr>
            <a:r>
              <a:rPr lang="en-US" altLang="en-US"/>
              <a:t>Soup kitchens</a:t>
            </a:r>
          </a:p>
          <a:p>
            <a:pPr>
              <a:lnSpc>
                <a:spcPct val="90000"/>
              </a:lnSpc>
            </a:pPr>
            <a:r>
              <a:rPr lang="en-US" altLang="en-US"/>
              <a:t>Bread lines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Racial violence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Rural Areas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600"/>
              <a:t>Farmers could grow food for families</a:t>
            </a:r>
          </a:p>
          <a:p>
            <a:pPr>
              <a:lnSpc>
                <a:spcPct val="90000"/>
              </a:lnSpc>
            </a:pPr>
            <a:r>
              <a:rPr lang="en-US" altLang="en-US" sz="4600"/>
              <a:t>Many farmers lost their land</a:t>
            </a:r>
          </a:p>
          <a:p>
            <a:pPr>
              <a:lnSpc>
                <a:spcPct val="90000"/>
              </a:lnSpc>
            </a:pPr>
            <a:r>
              <a:rPr lang="en-US" altLang="en-US" sz="4600"/>
              <a:t>Dust Bowl</a:t>
            </a:r>
          </a:p>
          <a:p>
            <a:pPr lvl="1">
              <a:lnSpc>
                <a:spcPct val="90000"/>
              </a:lnSpc>
            </a:pPr>
            <a:r>
              <a:rPr lang="en-US" altLang="en-US" sz="4600"/>
              <a:t>Drought in the 1930s</a:t>
            </a:r>
          </a:p>
          <a:p>
            <a:pPr lvl="1">
              <a:lnSpc>
                <a:spcPct val="90000"/>
              </a:lnSpc>
            </a:pPr>
            <a:r>
              <a:rPr lang="en-US" altLang="en-US" sz="4600"/>
              <a:t>Many moved from drought stricken states to California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300,000 transients or “hoboes” wandered the country</a:t>
            </a: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Women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Working women were resented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Jobs were scarce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Married women should stay at home and let men have jobs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Children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800"/>
              <a:t>Health problems from poor diets</a:t>
            </a:r>
          </a:p>
          <a:p>
            <a:pPr>
              <a:lnSpc>
                <a:spcPct val="80000"/>
              </a:lnSpc>
            </a:pPr>
            <a:r>
              <a:rPr lang="en-US" altLang="en-US" sz="3800"/>
              <a:t>School year shortened</a:t>
            </a:r>
          </a:p>
          <a:p>
            <a:pPr>
              <a:lnSpc>
                <a:spcPct val="80000"/>
              </a:lnSpc>
            </a:pPr>
            <a:r>
              <a:rPr lang="en-US" altLang="en-US" sz="3800"/>
              <a:t>Working to help earn money</a:t>
            </a:r>
          </a:p>
          <a:p>
            <a:pPr>
              <a:lnSpc>
                <a:spcPct val="80000"/>
              </a:lnSpc>
            </a:pPr>
            <a:r>
              <a:rPr lang="en-US" altLang="en-US" sz="3800"/>
              <a:t>“Wild boys”</a:t>
            </a:r>
          </a:p>
          <a:p>
            <a:pPr lvl="1">
              <a:lnSpc>
                <a:spcPct val="80000"/>
              </a:lnSpc>
            </a:pPr>
            <a:r>
              <a:rPr lang="en-US" altLang="en-US" sz="3800"/>
              <a:t> left families in search of jobs</a:t>
            </a:r>
          </a:p>
          <a:p>
            <a:pPr>
              <a:lnSpc>
                <a:spcPct val="80000"/>
              </a:lnSpc>
            </a:pPr>
            <a:r>
              <a:rPr lang="en-US" altLang="en-US" sz="3800"/>
              <a:t>“Hoover tourists” </a:t>
            </a:r>
          </a:p>
          <a:p>
            <a:pPr lvl="1">
              <a:lnSpc>
                <a:spcPct val="80000"/>
              </a:lnSpc>
            </a:pPr>
            <a:r>
              <a:rPr lang="en-US" altLang="en-US" sz="3800"/>
              <a:t>Traveled the country by train</a:t>
            </a:r>
          </a:p>
          <a:p>
            <a:pPr lvl="1">
              <a:lnSpc>
                <a:spcPct val="80000"/>
              </a:lnSpc>
            </a:pPr>
            <a:r>
              <a:rPr lang="en-US" altLang="en-US" sz="3800"/>
              <a:t>24,647 trespassers killed</a:t>
            </a:r>
          </a:p>
          <a:p>
            <a:pPr lvl="1">
              <a:lnSpc>
                <a:spcPct val="80000"/>
              </a:lnSpc>
            </a:pPr>
            <a:r>
              <a:rPr lang="en-US" altLang="en-US" sz="3800"/>
              <a:t>77,171 injured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Social and Psychological Effects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Suicide rate increased</a:t>
            </a:r>
          </a:p>
          <a:p>
            <a:r>
              <a:rPr lang="en-US" altLang="en-US"/>
              <a:t>More people were admitted to mental hospitals</a:t>
            </a:r>
          </a:p>
          <a:p>
            <a:r>
              <a:rPr lang="en-US" altLang="en-US"/>
              <a:t>Many people helped others that were in need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Industries…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600"/>
              <a:t>Steel, railroad, textiles were barely making a profit</a:t>
            </a:r>
          </a:p>
          <a:p>
            <a:pPr>
              <a:lnSpc>
                <a:spcPct val="90000"/>
              </a:lnSpc>
            </a:pPr>
            <a:r>
              <a:rPr lang="en-US" altLang="en-US" sz="4600"/>
              <a:t>Decreased demand for Mining and lumber, autos, construction and consumer goods</a:t>
            </a:r>
          </a:p>
          <a:p>
            <a:pPr>
              <a:lnSpc>
                <a:spcPct val="90000"/>
              </a:lnSpc>
            </a:pPr>
            <a:r>
              <a:rPr lang="en-US" altLang="en-US" sz="4600"/>
              <a:t>Housing and related industries show “slowing” 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Agriculture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Farmers increased supply which caused a decrease in price and a decrease in their income</a:t>
            </a:r>
          </a:p>
          <a:p>
            <a:pPr>
              <a:lnSpc>
                <a:spcPct val="90000"/>
              </a:lnSpc>
            </a:pPr>
            <a:r>
              <a:rPr lang="en-US" altLang="en-US"/>
              <a:t>Many farmers lost their farm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Election of 1928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Herbert Hoover (Rep) vs. Alfred E. Smith (Dem)</a:t>
            </a:r>
          </a:p>
          <a:p>
            <a:r>
              <a:rPr lang="en-US" altLang="en-US"/>
              <a:t>Hoover wins!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Stock Market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600"/>
              <a:t>Many Americans were buying stock.</a:t>
            </a:r>
          </a:p>
          <a:p>
            <a:pPr>
              <a:lnSpc>
                <a:spcPct val="90000"/>
              </a:lnSpc>
            </a:pPr>
            <a:r>
              <a:rPr lang="en-US" altLang="en-US" sz="4600"/>
              <a:t>Dow Jones Industrial Average</a:t>
            </a:r>
          </a:p>
          <a:p>
            <a:pPr lvl="1">
              <a:lnSpc>
                <a:spcPct val="90000"/>
              </a:lnSpc>
            </a:pPr>
            <a:r>
              <a:rPr lang="en-US" altLang="en-US" sz="4600"/>
              <a:t>A measure based on the stock prices of 30 representative large firms that trade in the NYSE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Stock Market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600"/>
              <a:t>“Bull Market” led to more people investing in stock</a:t>
            </a:r>
          </a:p>
          <a:p>
            <a:pPr>
              <a:lnSpc>
                <a:spcPct val="90000"/>
              </a:lnSpc>
            </a:pPr>
            <a:r>
              <a:rPr lang="en-US" altLang="en-US" sz="4600"/>
              <a:t>Speculation (hoping to turn a quick profit)</a:t>
            </a:r>
          </a:p>
          <a:p>
            <a:pPr>
              <a:lnSpc>
                <a:spcPct val="90000"/>
              </a:lnSpc>
            </a:pPr>
            <a:r>
              <a:rPr lang="en-US" altLang="en-US" sz="4600"/>
              <a:t>Buying on the Margin (making a down payment but borrowing the balance to buy stock)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Black Tuesday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October 29</a:t>
            </a:r>
          </a:p>
          <a:p>
            <a:r>
              <a:rPr lang="en-US" altLang="en-US"/>
              <a:t>Shareholders sold 16.4 million shares of stock (and many more didn’t sell)</a:t>
            </a:r>
          </a:p>
          <a:p>
            <a:r>
              <a:rPr lang="en-US" altLang="en-US"/>
              <a:t>People stuck with debt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Great Depression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600"/>
              <a:t>1929-1940</a:t>
            </a:r>
          </a:p>
          <a:p>
            <a:pPr>
              <a:lnSpc>
                <a:spcPct val="90000"/>
              </a:lnSpc>
            </a:pPr>
            <a:r>
              <a:rPr lang="en-US" altLang="en-US" sz="4600"/>
              <a:t>11,000 banks failed by 1933</a:t>
            </a:r>
          </a:p>
          <a:p>
            <a:pPr lvl="1">
              <a:lnSpc>
                <a:spcPct val="90000"/>
              </a:lnSpc>
            </a:pPr>
            <a:r>
              <a:rPr lang="en-US" altLang="en-US" sz="4600"/>
              <a:t>People withdrew money and banks had invested in stock (so they also lost money)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Great Depression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GNP decreased by half</a:t>
            </a:r>
          </a:p>
          <a:p>
            <a:r>
              <a:rPr lang="en-US" altLang="en-US"/>
              <a:t>Unemployment up to 25%</a:t>
            </a:r>
          </a:p>
          <a:p>
            <a:r>
              <a:rPr lang="en-US" altLang="en-US"/>
              <a:t>Many who were still employed faced pay cuts and reduced hours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428</Words>
  <Application>Microsoft Office PowerPoint</Application>
  <PresentationFormat>On-screen Show (4:3)</PresentationFormat>
  <Paragraphs>82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Arial</vt:lpstr>
      <vt:lpstr>Default Design</vt:lpstr>
      <vt:lpstr>The Nations Sick Economy</vt:lpstr>
      <vt:lpstr>Industries…</vt:lpstr>
      <vt:lpstr>Agriculture</vt:lpstr>
      <vt:lpstr>Election of 1928</vt:lpstr>
      <vt:lpstr>Stock Market</vt:lpstr>
      <vt:lpstr>Stock Market</vt:lpstr>
      <vt:lpstr>Black Tuesday</vt:lpstr>
      <vt:lpstr>The Great Depression</vt:lpstr>
      <vt:lpstr>The Great Depression</vt:lpstr>
      <vt:lpstr>Hawley-Smoot Tariff Act</vt:lpstr>
      <vt:lpstr>Causes of the Great Depression</vt:lpstr>
      <vt:lpstr>Hardships and Suffering During the Depression</vt:lpstr>
      <vt:lpstr>Cities</vt:lpstr>
      <vt:lpstr>Rural Areas</vt:lpstr>
      <vt:lpstr>Men</vt:lpstr>
      <vt:lpstr>Women</vt:lpstr>
      <vt:lpstr>Children</vt:lpstr>
      <vt:lpstr>Social and Psychological Effects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Nations Sick Economy</dc:title>
  <dc:creator>minda.fitzgerald</dc:creator>
  <cp:lastModifiedBy>MIKE SPINRAD</cp:lastModifiedBy>
  <cp:revision>2</cp:revision>
  <dcterms:created xsi:type="dcterms:W3CDTF">2013-01-31T03:06:35Z</dcterms:created>
  <dcterms:modified xsi:type="dcterms:W3CDTF">2016-01-14T21:27:34Z</dcterms:modified>
</cp:coreProperties>
</file>